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7"/>
  </p:notesMasterIdLst>
  <p:sldIdLst>
    <p:sldId id="263" r:id="rId5"/>
    <p:sldId id="264" r:id="rId6"/>
  </p:sldIdLst>
  <p:sldSz cx="7561263" cy="10693400"/>
  <p:notesSz cx="6735763" cy="9866313"/>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charset="-128"/>
        <a:cs typeface="+mn-cs"/>
      </a:defRPr>
    </a:lvl1pPr>
    <a:lvl2pPr marL="497205" indent="-40005"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charset="-128"/>
        <a:cs typeface="+mn-cs"/>
      </a:defRPr>
    </a:lvl2pPr>
    <a:lvl3pPr marL="995680" indent="-8128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charset="-128"/>
        <a:cs typeface="+mn-cs"/>
      </a:defRPr>
    </a:lvl3pPr>
    <a:lvl4pPr marL="1492250" indent="-12065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charset="-128"/>
        <a:cs typeface="+mn-cs"/>
      </a:defRPr>
    </a:lvl4pPr>
    <a:lvl5pPr marL="1990725" indent="-161925"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charset="-128"/>
        <a:cs typeface="+mn-cs"/>
      </a:defRPr>
    </a:lvl9pPr>
  </p:defaultTextStyle>
  <p:extLst>
    <p:ext uri="{EFAFB233-063F-42B5-8137-9DF3F51BA10A}">
      <p15:sldGuideLst xmlns:p15="http://schemas.microsoft.com/office/powerpoint/2012/main">
        <p15:guide id="1" orient="horz" pos="3368">
          <p15:clr>
            <a:srgbClr val="A4A3A4"/>
          </p15:clr>
        </p15:guide>
        <p15:guide id="2" pos="24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町頭 大輔" initials="町頭"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0066FF"/>
    <a:srgbClr val="0000FF"/>
    <a:srgbClr val="FFCCCC"/>
    <a:srgbClr val="CCFFCC"/>
    <a:srgbClr val="BDFFDB"/>
    <a:srgbClr val="FFD7AF"/>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EF07DA-9839-9B45-E26A-34F5613E9F30}" v="24" dt="2024-08-02T01:48:35.0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33" autoAdjust="0"/>
    <p:restoredTop sz="94708" autoAdjust="0"/>
  </p:normalViewPr>
  <p:slideViewPr>
    <p:cSldViewPr>
      <p:cViewPr varScale="1">
        <p:scale>
          <a:sx n="70" d="100"/>
          <a:sy n="70" d="100"/>
        </p:scale>
        <p:origin x="3384" y="66"/>
      </p:cViewPr>
      <p:guideLst>
        <p:guide orient="horz" pos="3368"/>
        <p:guide pos="2418"/>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4513190E-9A8D-41AD-B80F-5546D22FD663}" type="datetimeFigureOut">
              <a:rPr lang="ja-JP" altLang="en-US"/>
              <a:t>2024/9/11</a:t>
            </a:fld>
            <a:endParaRPr lang="ja-JP" altLang="en-US"/>
          </a:p>
        </p:txBody>
      </p:sp>
      <p:sp>
        <p:nvSpPr>
          <p:cNvPr id="4" name="スライド イメージ プレースホルダー 3"/>
          <p:cNvSpPr>
            <a:spLocks noGrp="1" noRot="1" noChangeAspect="1"/>
          </p:cNvSpPr>
          <p:nvPr>
            <p:ph type="sldImg" idx="2"/>
          </p:nvPr>
        </p:nvSpPr>
        <p:spPr>
          <a:xfrm>
            <a:off x="2058988" y="739775"/>
            <a:ext cx="2617787"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pPr>
              <a:defRPr/>
            </a:pPr>
            <a:fld id="{FEFD3DCC-D714-466D-B91A-62DE2240E09D}" type="slidenum">
              <a:rPr lang="ja-JP" altLang="en-US"/>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 イメージ プレースホルダー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921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ja-JP" altLang="en-US"/>
          </a:p>
        </p:txBody>
      </p:sp>
      <p:sp>
        <p:nvSpPr>
          <p:cNvPr id="922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p>
            <a:fld id="{C4D70906-5294-4B55-A719-19E2F690BCC1}" type="slidenum">
              <a:rPr lang="ja-JP" altLang="en-US" smtClean="0"/>
              <a:t>1</a:t>
            </a:fld>
            <a:endParaRPr lang="ja-JP" altLang="en-US"/>
          </a:p>
        </p:txBody>
      </p:sp>
    </p:spTree>
    <p:extLst>
      <p:ext uri="{BB962C8B-B14F-4D97-AF65-F5344CB8AC3E}">
        <p14:creationId xmlns:p14="http://schemas.microsoft.com/office/powerpoint/2010/main" val="687642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角丸四角形 3"/>
          <p:cNvSpPr/>
          <p:nvPr/>
        </p:nvSpPr>
        <p:spPr>
          <a:xfrm>
            <a:off x="252413" y="512763"/>
            <a:ext cx="7054850" cy="9663112"/>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99569" tIns="49785" rIns="99569" bIns="49785" anchor="ctr"/>
          <a:lstStyle/>
          <a:p>
            <a:pPr algn="ctr" fontAlgn="auto">
              <a:spcBef>
                <a:spcPts val="0"/>
              </a:spcBef>
              <a:spcAft>
                <a:spcPts val="0"/>
              </a:spcAft>
              <a:defRPr/>
            </a:pPr>
            <a:endParaRPr kumimoji="0" lang="en-US" dirty="0"/>
          </a:p>
        </p:txBody>
      </p:sp>
      <p:sp>
        <p:nvSpPr>
          <p:cNvPr id="6" name="角丸四角形 5"/>
          <p:cNvSpPr/>
          <p:nvPr/>
        </p:nvSpPr>
        <p:spPr>
          <a:xfrm>
            <a:off x="346143" y="676971"/>
            <a:ext cx="6868982" cy="4847675"/>
          </a:xfrm>
          <a:prstGeom prst="roundRect">
            <a:avLst>
              <a:gd name="adj" fmla="val 4578"/>
            </a:avLst>
          </a:prstGeom>
          <a:gradFill rotWithShape="1">
            <a:gsLst>
              <a:gs pos="0">
                <a:schemeClr val="bg1">
                  <a:tint val="75000"/>
                  <a:satMod val="150000"/>
                </a:schemeClr>
              </a:gs>
              <a:gs pos="55000">
                <a:schemeClr val="accent3">
                  <a:lumMod val="20000"/>
                  <a:lumOff val="80000"/>
                </a:schemeClr>
              </a:gs>
              <a:gs pos="100000">
                <a:schemeClr val="accent3">
                  <a:lumMod val="30000"/>
                  <a:lumOff val="7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9569" tIns="49785" rIns="99569" bIns="49785" anchor="ctr"/>
          <a:lstStyle/>
          <a:p>
            <a:pPr algn="ctr" fontAlgn="auto">
              <a:spcBef>
                <a:spcPts val="0"/>
              </a:spcBef>
              <a:spcAft>
                <a:spcPts val="0"/>
              </a:spcAft>
              <a:defRPr/>
            </a:pPr>
            <a:endParaRPr kumimoji="0" lang="en-US" dirty="0"/>
          </a:p>
        </p:txBody>
      </p:sp>
      <p:sp>
        <p:nvSpPr>
          <p:cNvPr id="5" name="タイトル 4"/>
          <p:cNvSpPr>
            <a:spLocks noGrp="1"/>
          </p:cNvSpPr>
          <p:nvPr>
            <p:ph type="ctrTitle"/>
          </p:nvPr>
        </p:nvSpPr>
        <p:spPr>
          <a:xfrm>
            <a:off x="597340" y="2838173"/>
            <a:ext cx="6427074" cy="2851573"/>
          </a:xfrm>
        </p:spPr>
        <p:txBody>
          <a:bodyPr lIns="49785" rIns="49785"/>
          <a:lstStyle>
            <a:lvl1pPr algn="r">
              <a:defRPr sz="4900" b="1">
                <a:solidFill>
                  <a:schemeClr val="accent1">
                    <a:tint val="88000"/>
                    <a:satMod val="150000"/>
                  </a:schemeClr>
                </a:solidFill>
                <a:effectLst>
                  <a:outerShdw blurRad="53975" dist="22860" dir="5400000" algn="tl" rotWithShape="0">
                    <a:srgbClr val="000000">
                      <a:alpha val="55000"/>
                    </a:srgbClr>
                  </a:outerShdw>
                </a:effectLst>
              </a:defRPr>
            </a:lvl1pPr>
          </a:lstStyle>
          <a:p>
            <a:r>
              <a:rPr lang="ja-JP" altLang="en-US"/>
              <a:t>マスタ タイトルの書式設定</a:t>
            </a:r>
            <a:endParaRPr lang="en-US"/>
          </a:p>
        </p:txBody>
      </p:sp>
      <p:sp>
        <p:nvSpPr>
          <p:cNvPr id="20" name="サブタイトル 19"/>
          <p:cNvSpPr>
            <a:spLocks noGrp="1"/>
          </p:cNvSpPr>
          <p:nvPr>
            <p:ph type="subTitle" idx="1"/>
          </p:nvPr>
        </p:nvSpPr>
        <p:spPr>
          <a:xfrm>
            <a:off x="597340" y="5745920"/>
            <a:ext cx="6427074" cy="1425787"/>
          </a:xfrm>
        </p:spPr>
        <p:txBody>
          <a:bodyPr tIns="0"/>
          <a:lstStyle>
            <a:lvl1pPr marL="40005" indent="0" algn="r">
              <a:spcBef>
                <a:spcPts val="0"/>
              </a:spcBef>
              <a:buNone/>
              <a:defRPr sz="2200">
                <a:solidFill>
                  <a:schemeClr val="bg2">
                    <a:shade val="25000"/>
                  </a:schemeClr>
                </a:solidFill>
              </a:defRPr>
            </a:lvl1pPr>
            <a:lvl2pPr marL="497840" indent="0" algn="ctr">
              <a:buNone/>
            </a:lvl2pPr>
            <a:lvl3pPr marL="995680" indent="0" algn="ctr">
              <a:buNone/>
            </a:lvl3pPr>
            <a:lvl4pPr marL="1493520" indent="0" algn="ctr">
              <a:buNone/>
            </a:lvl4pPr>
            <a:lvl5pPr marL="1991360" indent="0" algn="ctr">
              <a:buNone/>
            </a:lvl5pPr>
            <a:lvl6pPr marL="2489200" indent="0" algn="ctr">
              <a:buNone/>
            </a:lvl6pPr>
            <a:lvl7pPr marL="2987040" indent="0" algn="ctr">
              <a:buNone/>
            </a:lvl7pPr>
            <a:lvl8pPr marL="3484880" indent="0" algn="ctr">
              <a:buNone/>
            </a:lvl8pPr>
            <a:lvl9pPr marL="3982720" indent="0" algn="ctr">
              <a:buNone/>
            </a:lvl9pPr>
          </a:lstStyle>
          <a:p>
            <a:r>
              <a:rPr lang="ja-JP" altLang="en-US"/>
              <a:t>マスタ サブタイトルの書式設定</a:t>
            </a:r>
            <a:endParaRPr lang="en-US"/>
          </a:p>
        </p:txBody>
      </p:sp>
      <p:sp>
        <p:nvSpPr>
          <p:cNvPr id="7" name="日付プレースホルダ 18"/>
          <p:cNvSpPr>
            <a:spLocks noGrp="1"/>
          </p:cNvSpPr>
          <p:nvPr>
            <p:ph type="dt" sz="half" idx="10"/>
          </p:nvPr>
        </p:nvSpPr>
        <p:spPr/>
        <p:txBody>
          <a:bodyPr/>
          <a:lstStyle>
            <a:lvl1pPr>
              <a:defRPr/>
            </a:lvl1pPr>
          </a:lstStyle>
          <a:p>
            <a:pPr>
              <a:defRPr/>
            </a:pPr>
            <a:fld id="{24702269-8C00-4AAD-9051-B41F5C91A587}" type="datetimeFigureOut">
              <a:rPr lang="ja-JP" altLang="en-US"/>
              <a:t>2024/9/11</a:t>
            </a:fld>
            <a:endParaRPr lang="ja-JP" altLang="en-US"/>
          </a:p>
        </p:txBody>
      </p:sp>
      <p:sp>
        <p:nvSpPr>
          <p:cNvPr id="8" name="フッター プレースホルダ 7"/>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10"/>
          <p:cNvSpPr>
            <a:spLocks noGrp="1"/>
          </p:cNvSpPr>
          <p:nvPr>
            <p:ph type="sldNum" sz="quarter" idx="12"/>
          </p:nvPr>
        </p:nvSpPr>
        <p:spPr/>
        <p:txBody>
          <a:bodyPr/>
          <a:lstStyle>
            <a:lvl1pPr>
              <a:defRPr/>
            </a:lvl1pPr>
          </a:lstStyle>
          <a:p>
            <a:pPr>
              <a:defRPr/>
            </a:pPr>
            <a:fld id="{FABA48D2-5438-4714-BB00-3EB878544033}" type="slidenum">
              <a:rPr lang="ja-JP" altLang="en-US"/>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15870" y="7770537"/>
            <a:ext cx="6767330" cy="1639655"/>
          </a:xfrm>
        </p:spPr>
        <p:txBody>
          <a:bodyPr/>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a:xfrm>
            <a:off x="415870" y="826956"/>
            <a:ext cx="6767330" cy="653010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24"/>
          <p:cNvSpPr>
            <a:spLocks noGrp="1"/>
          </p:cNvSpPr>
          <p:nvPr>
            <p:ph type="dt" sz="half" idx="10"/>
          </p:nvPr>
        </p:nvSpPr>
        <p:spPr/>
        <p:txBody>
          <a:bodyPr/>
          <a:lstStyle>
            <a:lvl1pPr>
              <a:defRPr/>
            </a:lvl1pPr>
          </a:lstStyle>
          <a:p>
            <a:pPr>
              <a:defRPr/>
            </a:pPr>
            <a:fld id="{97DDDCF3-8CF9-41AD-AE3C-8EB8C4E9EA68}" type="datetimeFigureOut">
              <a:rPr lang="ja-JP" altLang="en-US"/>
              <a:t>2024/9/11</a:t>
            </a:fld>
            <a:endParaRPr lang="ja-JP" altLang="en-US"/>
          </a:p>
        </p:txBody>
      </p:sp>
      <p:sp>
        <p:nvSpPr>
          <p:cNvPr id="5" name="フッター プレースホルダ 17"/>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4"/>
          <p:cNvSpPr>
            <a:spLocks noGrp="1"/>
          </p:cNvSpPr>
          <p:nvPr>
            <p:ph type="sldNum" sz="quarter" idx="12"/>
          </p:nvPr>
        </p:nvSpPr>
        <p:spPr/>
        <p:txBody>
          <a:bodyPr/>
          <a:lstStyle>
            <a:lvl1pPr>
              <a:defRPr/>
            </a:lvl1pPr>
          </a:lstStyle>
          <a:p>
            <a:pPr>
              <a:defRPr/>
            </a:pPr>
            <a:fld id="{584E6AD0-D47C-4274-9AF3-CA9BAC009E64}" type="slidenum">
              <a:rPr lang="ja-JP" altLang="en-US"/>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1916" y="831717"/>
            <a:ext cx="1638274" cy="8198272"/>
          </a:xfrm>
        </p:spPr>
        <p:txBody>
          <a:bodyPr vert="eaVert"/>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a:xfrm>
            <a:off x="441074" y="831715"/>
            <a:ext cx="4914821" cy="8198274"/>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24"/>
          <p:cNvSpPr>
            <a:spLocks noGrp="1"/>
          </p:cNvSpPr>
          <p:nvPr>
            <p:ph type="dt" sz="half" idx="10"/>
          </p:nvPr>
        </p:nvSpPr>
        <p:spPr/>
        <p:txBody>
          <a:bodyPr/>
          <a:lstStyle>
            <a:lvl1pPr>
              <a:defRPr/>
            </a:lvl1pPr>
          </a:lstStyle>
          <a:p>
            <a:pPr>
              <a:defRPr/>
            </a:pPr>
            <a:fld id="{EC86CBD3-8FC4-4192-97A4-537D161D9D06}" type="datetimeFigureOut">
              <a:rPr lang="ja-JP" altLang="en-US"/>
              <a:t>2024/9/11</a:t>
            </a:fld>
            <a:endParaRPr lang="ja-JP" altLang="en-US"/>
          </a:p>
        </p:txBody>
      </p:sp>
      <p:sp>
        <p:nvSpPr>
          <p:cNvPr id="5" name="フッター プレースホルダ 17"/>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4"/>
          <p:cNvSpPr>
            <a:spLocks noGrp="1"/>
          </p:cNvSpPr>
          <p:nvPr>
            <p:ph type="sldNum" sz="quarter" idx="12"/>
          </p:nvPr>
        </p:nvSpPr>
        <p:spPr/>
        <p:txBody>
          <a:bodyPr/>
          <a:lstStyle>
            <a:lvl1pPr>
              <a:defRPr/>
            </a:lvl1pPr>
          </a:lstStyle>
          <a:p>
            <a:pPr>
              <a:defRPr/>
            </a:pPr>
            <a:fld id="{BBDB3857-E12A-4714-B325-3320CE72F172}" type="slidenum">
              <a:rPr lang="ja-JP" altLang="en-US"/>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15870" y="7770537"/>
            <a:ext cx="6767330" cy="1639655"/>
          </a:xfrm>
        </p:spPr>
        <p:txBody>
          <a:bodyPr/>
          <a:lstStyle/>
          <a:p>
            <a:r>
              <a:rPr lang="ja-JP" altLang="en-US"/>
              <a:t>マスタ タイトルの書式設定</a:t>
            </a:r>
            <a:endParaRPr lang="en-US"/>
          </a:p>
        </p:txBody>
      </p:sp>
      <p:sp>
        <p:nvSpPr>
          <p:cNvPr id="3" name="コンテンツ プレースホルダ 2"/>
          <p:cNvSpPr>
            <a:spLocks noGrp="1"/>
          </p:cNvSpPr>
          <p:nvPr>
            <p:ph idx="1"/>
          </p:nvPr>
        </p:nvSpPr>
        <p:spPr>
          <a:xfrm>
            <a:off x="415870" y="826956"/>
            <a:ext cx="6767330" cy="653010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24"/>
          <p:cNvSpPr>
            <a:spLocks noGrp="1"/>
          </p:cNvSpPr>
          <p:nvPr>
            <p:ph type="dt" sz="half" idx="10"/>
          </p:nvPr>
        </p:nvSpPr>
        <p:spPr/>
        <p:txBody>
          <a:bodyPr/>
          <a:lstStyle>
            <a:lvl1pPr>
              <a:defRPr/>
            </a:lvl1pPr>
          </a:lstStyle>
          <a:p>
            <a:pPr>
              <a:defRPr/>
            </a:pPr>
            <a:fld id="{0A94F7DD-D6E1-45E5-AA1D-7B99D1D740CB}" type="datetimeFigureOut">
              <a:rPr lang="ja-JP" altLang="en-US"/>
              <a:t>2024/9/11</a:t>
            </a:fld>
            <a:endParaRPr lang="ja-JP" altLang="en-US"/>
          </a:p>
        </p:txBody>
      </p:sp>
      <p:sp>
        <p:nvSpPr>
          <p:cNvPr id="5" name="フッター プレースホルダ 17"/>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4"/>
          <p:cNvSpPr>
            <a:spLocks noGrp="1"/>
          </p:cNvSpPr>
          <p:nvPr>
            <p:ph type="sldNum" sz="quarter" idx="12"/>
          </p:nvPr>
        </p:nvSpPr>
        <p:spPr/>
        <p:txBody>
          <a:bodyPr/>
          <a:lstStyle>
            <a:lvl1pPr>
              <a:defRPr/>
            </a:lvl1pPr>
          </a:lstStyle>
          <a:p>
            <a:pPr>
              <a:defRPr/>
            </a:pPr>
            <a:fld id="{7DB2EB74-733D-45A0-85A0-33B991D3F623}" type="slidenum">
              <a:rPr lang="ja-JP" altLang="en-US"/>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4" name="角丸四角形 3"/>
          <p:cNvSpPr/>
          <p:nvPr/>
        </p:nvSpPr>
        <p:spPr>
          <a:xfrm>
            <a:off x="252413" y="512763"/>
            <a:ext cx="7054850" cy="9663112"/>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99569" tIns="49785" rIns="99569" bIns="49785" anchor="ctr"/>
          <a:lstStyle/>
          <a:p>
            <a:pPr algn="ctr" fontAlgn="auto">
              <a:spcBef>
                <a:spcPts val="0"/>
              </a:spcBef>
              <a:spcAft>
                <a:spcPts val="0"/>
              </a:spcAft>
              <a:defRPr/>
            </a:pPr>
            <a:endParaRPr kumimoji="0" lang="en-US" dirty="0"/>
          </a:p>
        </p:txBody>
      </p:sp>
      <p:sp>
        <p:nvSpPr>
          <p:cNvPr id="5" name="角丸四角形 4"/>
          <p:cNvSpPr/>
          <p:nvPr/>
        </p:nvSpPr>
        <p:spPr>
          <a:xfrm>
            <a:off x="346143" y="676973"/>
            <a:ext cx="6868982" cy="6769258"/>
          </a:xfrm>
          <a:prstGeom prst="roundRect">
            <a:avLst>
              <a:gd name="adj" fmla="val 2127"/>
            </a:avLst>
          </a:prstGeom>
          <a:gradFill rotWithShape="1">
            <a:gsLst>
              <a:gs pos="0">
                <a:schemeClr val="bg1">
                  <a:tint val="75000"/>
                  <a:satMod val="150000"/>
                </a:schemeClr>
              </a:gs>
              <a:gs pos="55000">
                <a:schemeClr val="accent3">
                  <a:lumMod val="20000"/>
                  <a:lumOff val="80000"/>
                </a:schemeClr>
              </a:gs>
              <a:gs pos="100000">
                <a:schemeClr val="accent3">
                  <a:lumMod val="30000"/>
                  <a:lumOff val="7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9569" tIns="49785" rIns="99569" bIns="49785" anchor="ctr"/>
          <a:lstStyle/>
          <a:p>
            <a:pPr algn="ctr" fontAlgn="auto">
              <a:spcBef>
                <a:spcPts val="0"/>
              </a:spcBef>
              <a:spcAft>
                <a:spcPts val="0"/>
              </a:spcAft>
              <a:defRPr/>
            </a:pPr>
            <a:endParaRPr kumimoji="0" lang="en-US" dirty="0"/>
          </a:p>
        </p:txBody>
      </p:sp>
      <p:sp>
        <p:nvSpPr>
          <p:cNvPr id="2" name="タイトル 1"/>
          <p:cNvSpPr>
            <a:spLocks noGrp="1"/>
          </p:cNvSpPr>
          <p:nvPr>
            <p:ph type="title"/>
          </p:nvPr>
        </p:nvSpPr>
        <p:spPr>
          <a:xfrm>
            <a:off x="387278" y="7684990"/>
            <a:ext cx="6767330" cy="1055082"/>
          </a:xfrm>
        </p:spPr>
        <p:txBody>
          <a:bodyPr bIns="0"/>
          <a:lstStyle>
            <a:lvl1pPr algn="l">
              <a:buNone/>
              <a:defRPr sz="3900" b="0" cap="none" baseline="0">
                <a:solidFill>
                  <a:schemeClr val="bg2">
                    <a:shade val="25000"/>
                  </a:schemeClr>
                </a:solidFill>
                <a:effectLst/>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387278" y="8770029"/>
            <a:ext cx="6767330" cy="655862"/>
          </a:xfrm>
        </p:spPr>
        <p:txBody>
          <a:bodyPr lIns="129440" tIns="0"/>
          <a:lstStyle>
            <a:lvl1pPr marL="0" marR="40005" indent="0" algn="l">
              <a:spcBef>
                <a:spcPts val="0"/>
              </a:spcBef>
              <a:spcAft>
                <a:spcPts val="0"/>
              </a:spcAft>
              <a:buNone/>
              <a:defRPr sz="2000" b="0">
                <a:solidFill>
                  <a:schemeClr val="accent1">
                    <a:shade val="50000"/>
                    <a:satMod val="110000"/>
                  </a:schemeClr>
                </a:solidFill>
                <a:effectLst/>
              </a:defRPr>
            </a:lvl1pPr>
            <a:lvl2pPr>
              <a:buNone/>
              <a:defRPr sz="2000">
                <a:solidFill>
                  <a:schemeClr val="tx1">
                    <a:tint val="75000"/>
                  </a:schemeClr>
                </a:solidFill>
              </a:defRPr>
            </a:lvl2pPr>
            <a:lvl3pPr>
              <a:buNone/>
              <a:defRPr sz="17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a:r>
              <a:rPr lang="ja-JP" altLang="en-US"/>
              <a:t>マスタ テキストの書式設定</a:t>
            </a:r>
          </a:p>
        </p:txBody>
      </p:sp>
      <p:sp>
        <p:nvSpPr>
          <p:cNvPr id="6" name="日付プレースホルダ 3"/>
          <p:cNvSpPr>
            <a:spLocks noGrp="1"/>
          </p:cNvSpPr>
          <p:nvPr>
            <p:ph type="dt" sz="half" idx="10"/>
          </p:nvPr>
        </p:nvSpPr>
        <p:spPr/>
        <p:txBody>
          <a:bodyPr/>
          <a:lstStyle>
            <a:lvl1pPr>
              <a:defRPr/>
            </a:lvl1pPr>
          </a:lstStyle>
          <a:p>
            <a:pPr>
              <a:defRPr/>
            </a:pPr>
            <a:fld id="{2E72047E-3FF5-4936-981F-72692325A555}" type="datetimeFigureOut">
              <a:rPr lang="ja-JP" altLang="en-US"/>
              <a:t>2024/9/11</a:t>
            </a:fld>
            <a:endParaRPr lang="ja-JP" altLang="en-US"/>
          </a:p>
        </p:txBody>
      </p:sp>
      <p:sp>
        <p:nvSpPr>
          <p:cNvPr id="7"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8" name="スライド番号プレースホルダ 5"/>
          <p:cNvSpPr>
            <a:spLocks noGrp="1"/>
          </p:cNvSpPr>
          <p:nvPr>
            <p:ph type="sldNum" sz="quarter" idx="12"/>
          </p:nvPr>
        </p:nvSpPr>
        <p:spPr/>
        <p:txBody>
          <a:bodyPr/>
          <a:lstStyle>
            <a:lvl1pPr>
              <a:defRPr/>
            </a:lvl1pPr>
          </a:lstStyle>
          <a:p>
            <a:pPr>
              <a:defRPr/>
            </a:pPr>
            <a:fld id="{AEAF6EC9-C242-468E-AB46-53E0041C6EF3}" type="slidenum">
              <a:rPr lang="ja-JP" altLang="en-US"/>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endParaRPr lang="en-US"/>
          </a:p>
        </p:txBody>
      </p:sp>
      <p:sp>
        <p:nvSpPr>
          <p:cNvPr id="3" name="コンテンツ プレースホルダ 2"/>
          <p:cNvSpPr>
            <a:spLocks noGrp="1"/>
          </p:cNvSpPr>
          <p:nvPr>
            <p:ph sz="half" idx="1"/>
          </p:nvPr>
        </p:nvSpPr>
        <p:spPr>
          <a:xfrm>
            <a:off x="425323" y="826956"/>
            <a:ext cx="3251343" cy="6843776"/>
          </a:xfrm>
        </p:spPr>
        <p:txBody>
          <a:bodyPr/>
          <a:lstStyle>
            <a:lvl1pPr>
              <a:defRPr sz="2800"/>
            </a:lvl1pPr>
            <a:lvl2pPr>
              <a:defRPr sz="2400"/>
            </a:lvl2pPr>
            <a:lvl3pPr>
              <a:defRPr sz="2200"/>
            </a:lvl3pPr>
            <a:lvl4pPr>
              <a:defRPr sz="2000"/>
            </a:lvl4pPr>
            <a:lvl5pPr>
              <a:defRPr sz="20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 3"/>
          <p:cNvSpPr>
            <a:spLocks noGrp="1"/>
          </p:cNvSpPr>
          <p:nvPr>
            <p:ph sz="half" idx="2"/>
          </p:nvPr>
        </p:nvSpPr>
        <p:spPr>
          <a:xfrm>
            <a:off x="3932254" y="826956"/>
            <a:ext cx="3251343" cy="6843776"/>
          </a:xfrm>
        </p:spPr>
        <p:txBody>
          <a:bodyPr/>
          <a:lstStyle>
            <a:lvl1pPr>
              <a:defRPr sz="2800"/>
            </a:lvl1pPr>
            <a:lvl2pPr>
              <a:defRPr sz="2400"/>
            </a:lvl2pPr>
            <a:lvl3pPr>
              <a:defRPr sz="2200"/>
            </a:lvl3pPr>
            <a:lvl4pPr>
              <a:defRPr sz="2000"/>
            </a:lvl4pPr>
            <a:lvl5pPr>
              <a:defRPr sz="20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24"/>
          <p:cNvSpPr>
            <a:spLocks noGrp="1"/>
          </p:cNvSpPr>
          <p:nvPr>
            <p:ph type="dt" sz="half" idx="10"/>
          </p:nvPr>
        </p:nvSpPr>
        <p:spPr/>
        <p:txBody>
          <a:bodyPr/>
          <a:lstStyle>
            <a:lvl1pPr>
              <a:defRPr/>
            </a:lvl1pPr>
          </a:lstStyle>
          <a:p>
            <a:pPr>
              <a:defRPr/>
            </a:pPr>
            <a:fld id="{8240D87A-75AA-4ECB-99BD-5F1980E6C06C}" type="datetimeFigureOut">
              <a:rPr lang="ja-JP" altLang="en-US"/>
              <a:t>2024/9/11</a:t>
            </a:fld>
            <a:endParaRPr lang="ja-JP" altLang="en-US"/>
          </a:p>
        </p:txBody>
      </p:sp>
      <p:sp>
        <p:nvSpPr>
          <p:cNvPr id="6" name="フッター プレースホルダ 17"/>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4"/>
          <p:cNvSpPr>
            <a:spLocks noGrp="1"/>
          </p:cNvSpPr>
          <p:nvPr>
            <p:ph type="sldNum" sz="quarter" idx="12"/>
          </p:nvPr>
        </p:nvSpPr>
        <p:spPr/>
        <p:txBody>
          <a:bodyPr/>
          <a:lstStyle>
            <a:lvl1pPr>
              <a:defRPr/>
            </a:lvl1pPr>
          </a:lstStyle>
          <a:p>
            <a:pPr>
              <a:defRPr/>
            </a:pPr>
            <a:fld id="{019413E0-78FA-4679-950E-3D61E2C8498E}" type="slidenum">
              <a:rPr lang="ja-JP" altLang="en-US"/>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15870" y="7770537"/>
            <a:ext cx="6767330" cy="1639655"/>
          </a:xfrm>
        </p:spPr>
        <p:txBody>
          <a:bodyPr/>
          <a:lstStyle>
            <a:lvl1pPr>
              <a:defRPr b="1"/>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502120" y="903494"/>
            <a:ext cx="3251343" cy="1235186"/>
          </a:xfrm>
        </p:spPr>
        <p:txBody>
          <a:bodyPr lIns="159310" anchor="ctr"/>
          <a:lstStyle>
            <a:lvl1pPr marL="0" indent="0" algn="l">
              <a:buNone/>
              <a:defRPr sz="2600" b="1">
                <a:solidFill>
                  <a:schemeClr val="tx1"/>
                </a:solidFill>
              </a:defRPr>
            </a:lvl1pPr>
            <a:lvl2pPr>
              <a:buNone/>
              <a:defRPr sz="2200" b="1"/>
            </a:lvl2pPr>
            <a:lvl3pPr>
              <a:buNone/>
              <a:defRPr sz="2000" b="1"/>
            </a:lvl3pPr>
            <a:lvl4pPr>
              <a:buNone/>
              <a:defRPr sz="1700" b="1"/>
            </a:lvl4pPr>
            <a:lvl5pPr>
              <a:buNone/>
              <a:defRPr sz="1700" b="1"/>
            </a:lvl5pPr>
          </a:lstStyle>
          <a:p>
            <a:pPr lvl="0"/>
            <a:r>
              <a:rPr lang="ja-JP" altLang="en-US"/>
              <a:t>マスタ テキストの書式設定</a:t>
            </a:r>
          </a:p>
        </p:txBody>
      </p:sp>
      <p:sp>
        <p:nvSpPr>
          <p:cNvPr id="4" name="テキスト プレースホルダ 3"/>
          <p:cNvSpPr>
            <a:spLocks noGrp="1"/>
          </p:cNvSpPr>
          <p:nvPr>
            <p:ph type="body" sz="half" idx="3"/>
          </p:nvPr>
        </p:nvSpPr>
        <p:spPr>
          <a:xfrm>
            <a:off x="3846924" y="903494"/>
            <a:ext cx="3251343" cy="1235186"/>
          </a:xfrm>
        </p:spPr>
        <p:txBody>
          <a:bodyPr lIns="149354" anchor="ctr"/>
          <a:lstStyle>
            <a:lvl1pPr marL="0" indent="0" algn="l">
              <a:buNone/>
              <a:defRPr sz="2600" b="1">
                <a:solidFill>
                  <a:schemeClr val="tx1"/>
                </a:solidFill>
              </a:defRPr>
            </a:lvl1pPr>
            <a:lvl2pPr>
              <a:buNone/>
              <a:defRPr sz="2200" b="1"/>
            </a:lvl2pPr>
            <a:lvl3pPr>
              <a:buNone/>
              <a:defRPr sz="2000" b="1"/>
            </a:lvl3pPr>
            <a:lvl4pPr>
              <a:buNone/>
              <a:defRPr sz="1700" b="1"/>
            </a:lvl4pPr>
            <a:lvl5pPr>
              <a:buNone/>
              <a:defRPr sz="1700" b="1"/>
            </a:lvl5pPr>
          </a:lstStyle>
          <a:p>
            <a:pPr lvl="0"/>
            <a:r>
              <a:rPr lang="ja-JP" altLang="en-US"/>
              <a:t>マスタ テキストの書式設定</a:t>
            </a:r>
          </a:p>
        </p:txBody>
      </p:sp>
      <p:sp>
        <p:nvSpPr>
          <p:cNvPr id="5" name="コンテンツ プレースホルダ 4"/>
          <p:cNvSpPr>
            <a:spLocks noGrp="1"/>
          </p:cNvSpPr>
          <p:nvPr>
            <p:ph sz="quarter" idx="2"/>
          </p:nvPr>
        </p:nvSpPr>
        <p:spPr>
          <a:xfrm>
            <a:off x="502120" y="2257496"/>
            <a:ext cx="3251343" cy="5441752"/>
          </a:xfrm>
        </p:spPr>
        <p:txBody>
          <a:bodyPr/>
          <a:lstStyle>
            <a:lvl1pPr algn="l">
              <a:defRPr sz="2600"/>
            </a:lvl1pPr>
            <a:lvl2pPr algn="l">
              <a:defRPr sz="2200"/>
            </a:lvl2pPr>
            <a:lvl3pPr algn="l">
              <a:defRPr sz="2000"/>
            </a:lvl3pPr>
            <a:lvl4pPr algn="l">
              <a:defRPr sz="1700"/>
            </a:lvl4pPr>
            <a:lvl5pPr algn="l">
              <a:defRPr sz="17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コンテンツ プレースホルダ 5"/>
          <p:cNvSpPr>
            <a:spLocks noGrp="1"/>
          </p:cNvSpPr>
          <p:nvPr>
            <p:ph sz="quarter" idx="4"/>
          </p:nvPr>
        </p:nvSpPr>
        <p:spPr>
          <a:xfrm>
            <a:off x="3846924" y="2257496"/>
            <a:ext cx="3251343" cy="5441752"/>
          </a:xfrm>
        </p:spPr>
        <p:txBody>
          <a:bodyPr/>
          <a:lstStyle>
            <a:lvl1pPr algn="l">
              <a:defRPr sz="2600"/>
            </a:lvl1pPr>
            <a:lvl2pPr algn="l">
              <a:defRPr sz="2200"/>
            </a:lvl2pPr>
            <a:lvl3pPr algn="l">
              <a:defRPr sz="2000"/>
            </a:lvl3pPr>
            <a:lvl4pPr algn="l">
              <a:defRPr sz="1700"/>
            </a:lvl4pPr>
            <a:lvl5pPr algn="l">
              <a:defRPr sz="17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日付プレースホルダ 24"/>
          <p:cNvSpPr>
            <a:spLocks noGrp="1"/>
          </p:cNvSpPr>
          <p:nvPr>
            <p:ph type="dt" sz="half" idx="10"/>
          </p:nvPr>
        </p:nvSpPr>
        <p:spPr/>
        <p:txBody>
          <a:bodyPr/>
          <a:lstStyle>
            <a:lvl1pPr>
              <a:defRPr/>
            </a:lvl1pPr>
          </a:lstStyle>
          <a:p>
            <a:pPr>
              <a:defRPr/>
            </a:pPr>
            <a:fld id="{065A0124-7032-4313-AB39-54874301F0DF}" type="datetimeFigureOut">
              <a:rPr lang="ja-JP" altLang="en-US"/>
              <a:t>2024/9/11</a:t>
            </a:fld>
            <a:endParaRPr lang="ja-JP" altLang="en-US"/>
          </a:p>
        </p:txBody>
      </p:sp>
      <p:sp>
        <p:nvSpPr>
          <p:cNvPr id="8" name="フッター プレースホルダ 17"/>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4"/>
          <p:cNvSpPr>
            <a:spLocks noGrp="1"/>
          </p:cNvSpPr>
          <p:nvPr>
            <p:ph type="sldNum" sz="quarter" idx="12"/>
          </p:nvPr>
        </p:nvSpPr>
        <p:spPr/>
        <p:txBody>
          <a:bodyPr/>
          <a:lstStyle>
            <a:lvl1pPr>
              <a:defRPr/>
            </a:lvl1pPr>
          </a:lstStyle>
          <a:p>
            <a:pPr>
              <a:defRPr/>
            </a:pPr>
            <a:fld id="{DBC81F14-A7E2-4CA1-9CCF-B2597DD3FF8D}" type="slidenum">
              <a:rPr lang="ja-JP" altLang="en-US"/>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endParaRPr lang="en-US"/>
          </a:p>
        </p:txBody>
      </p:sp>
      <p:sp>
        <p:nvSpPr>
          <p:cNvPr id="3" name="日付プレースホルダ 24"/>
          <p:cNvSpPr>
            <a:spLocks noGrp="1"/>
          </p:cNvSpPr>
          <p:nvPr>
            <p:ph type="dt" sz="half" idx="10"/>
          </p:nvPr>
        </p:nvSpPr>
        <p:spPr/>
        <p:txBody>
          <a:bodyPr/>
          <a:lstStyle>
            <a:lvl1pPr>
              <a:defRPr/>
            </a:lvl1pPr>
          </a:lstStyle>
          <a:p>
            <a:pPr>
              <a:defRPr/>
            </a:pPr>
            <a:fld id="{061F603B-0844-442B-A629-94EB41F1DD20}" type="datetimeFigureOut">
              <a:rPr lang="ja-JP" altLang="en-US"/>
              <a:t>2024/9/11</a:t>
            </a:fld>
            <a:endParaRPr lang="ja-JP" altLang="en-US"/>
          </a:p>
        </p:txBody>
      </p:sp>
      <p:sp>
        <p:nvSpPr>
          <p:cNvPr id="4" name="フッター プレースホルダ 17"/>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4"/>
          <p:cNvSpPr>
            <a:spLocks noGrp="1"/>
          </p:cNvSpPr>
          <p:nvPr>
            <p:ph type="sldNum" sz="quarter" idx="12"/>
          </p:nvPr>
        </p:nvSpPr>
        <p:spPr/>
        <p:txBody>
          <a:bodyPr/>
          <a:lstStyle>
            <a:lvl1pPr>
              <a:defRPr/>
            </a:lvl1pPr>
          </a:lstStyle>
          <a:p>
            <a:pPr>
              <a:defRPr/>
            </a:pPr>
            <a:fld id="{72FCB21A-2900-44BB-8CC1-213DBC6FECEC}" type="slidenum">
              <a:rPr lang="ja-JP" altLang="en-US"/>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角丸四角形 1"/>
          <p:cNvSpPr/>
          <p:nvPr/>
        </p:nvSpPr>
        <p:spPr>
          <a:xfrm>
            <a:off x="252413" y="512763"/>
            <a:ext cx="7054850" cy="9663112"/>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99569" tIns="49785" rIns="99569" bIns="49785" anchor="ctr"/>
          <a:lstStyle/>
          <a:p>
            <a:pPr algn="ctr" fontAlgn="auto">
              <a:spcBef>
                <a:spcPts val="0"/>
              </a:spcBef>
              <a:spcAft>
                <a:spcPts val="0"/>
              </a:spcAft>
              <a:defRPr/>
            </a:pPr>
            <a:endParaRPr kumimoji="0" lang="en-US" dirty="0"/>
          </a:p>
        </p:txBody>
      </p:sp>
      <p:sp>
        <p:nvSpPr>
          <p:cNvPr id="3" name="日付プレースホルダ 1"/>
          <p:cNvSpPr>
            <a:spLocks noGrp="1"/>
          </p:cNvSpPr>
          <p:nvPr>
            <p:ph type="dt" sz="half" idx="10"/>
          </p:nvPr>
        </p:nvSpPr>
        <p:spPr/>
        <p:txBody>
          <a:bodyPr/>
          <a:lstStyle>
            <a:lvl1pPr>
              <a:defRPr/>
            </a:lvl1pPr>
          </a:lstStyle>
          <a:p>
            <a:pPr>
              <a:defRPr/>
            </a:pPr>
            <a:fld id="{B1B1414E-5E9D-4B38-AB74-A329CA893B0C}" type="datetimeFigureOut">
              <a:rPr lang="ja-JP" altLang="en-US"/>
              <a:t>2024/9/11</a:t>
            </a:fld>
            <a:endParaRPr lang="ja-JP" altLang="en-US"/>
          </a:p>
        </p:txBody>
      </p:sp>
      <p:sp>
        <p:nvSpPr>
          <p:cNvPr id="4" name="フッター プレースホルダ 2"/>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3"/>
          <p:cNvSpPr>
            <a:spLocks noGrp="1"/>
          </p:cNvSpPr>
          <p:nvPr>
            <p:ph type="sldNum" sz="quarter" idx="12"/>
          </p:nvPr>
        </p:nvSpPr>
        <p:spPr/>
        <p:txBody>
          <a:bodyPr/>
          <a:lstStyle>
            <a:lvl1pPr>
              <a:defRPr/>
            </a:lvl1pPr>
          </a:lstStyle>
          <a:p>
            <a:pPr>
              <a:defRPr/>
            </a:pPr>
            <a:fld id="{2803FFE4-7965-4468-AEA2-D34DEA07B208}" type="slidenum">
              <a:rPr lang="ja-JP" altLang="en-US"/>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80075" y="831709"/>
            <a:ext cx="2457410" cy="1425787"/>
          </a:xfrm>
        </p:spPr>
        <p:txBody>
          <a:bodyPr/>
          <a:lstStyle>
            <a:lvl1pPr algn="l">
              <a:buNone/>
              <a:defRPr sz="2400" b="1">
                <a:solidFill>
                  <a:schemeClr val="accent1"/>
                </a:solidFill>
              </a:defRPr>
            </a:lvl1pPr>
          </a:lstStyle>
          <a:p>
            <a:r>
              <a:rPr lang="ja-JP" altLang="en-US"/>
              <a:t>マスタ タイトルの書式設定</a:t>
            </a:r>
            <a:endParaRPr lang="en-US"/>
          </a:p>
        </p:txBody>
      </p:sp>
      <p:sp>
        <p:nvSpPr>
          <p:cNvPr id="3" name="テキスト プレースホルダ 2"/>
          <p:cNvSpPr>
            <a:spLocks noGrp="1"/>
          </p:cNvSpPr>
          <p:nvPr>
            <p:ph type="body" idx="2"/>
          </p:nvPr>
        </p:nvSpPr>
        <p:spPr>
          <a:xfrm>
            <a:off x="4580127" y="2257500"/>
            <a:ext cx="2457410" cy="6558419"/>
          </a:xfrm>
        </p:spPr>
        <p:txBody>
          <a:bodyPr lIns="99569"/>
          <a:lstStyle>
            <a:lvl1pPr marL="19685" marR="19685" indent="0">
              <a:spcBef>
                <a:spcPts val="0"/>
              </a:spcBef>
              <a:buNone/>
              <a:defRPr sz="1500">
                <a:solidFill>
                  <a:schemeClr val="tx1"/>
                </a:solidFill>
              </a:defRPr>
            </a:lvl1pPr>
            <a:lvl2pPr>
              <a:buNone/>
              <a:defRPr sz="1300">
                <a:solidFill>
                  <a:schemeClr val="tx1"/>
                </a:solidFill>
              </a:defRPr>
            </a:lvl2pPr>
            <a:lvl3pPr>
              <a:buNone/>
              <a:defRPr sz="1100">
                <a:solidFill>
                  <a:schemeClr val="tx1"/>
                </a:solidFill>
              </a:defRPr>
            </a:lvl3pPr>
            <a:lvl4pPr>
              <a:buNone/>
              <a:defRPr sz="1000">
                <a:solidFill>
                  <a:schemeClr val="tx1"/>
                </a:solidFill>
              </a:defRPr>
            </a:lvl4pPr>
            <a:lvl5pPr>
              <a:buNone/>
              <a:defRPr sz="1000">
                <a:solidFill>
                  <a:schemeClr val="tx1"/>
                </a:solidFill>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 3"/>
          <p:cNvSpPr>
            <a:spLocks noGrp="1"/>
          </p:cNvSpPr>
          <p:nvPr>
            <p:ph sz="half" idx="1"/>
          </p:nvPr>
        </p:nvSpPr>
        <p:spPr>
          <a:xfrm>
            <a:off x="629589" y="1450337"/>
            <a:ext cx="3825416" cy="7366568"/>
          </a:xfrm>
        </p:spPr>
        <p:txBody>
          <a:bodyPr/>
          <a:lstStyle>
            <a:lvl1pPr>
              <a:defRPr sz="3000">
                <a:solidFill>
                  <a:schemeClr val="tx1"/>
                </a:solidFill>
              </a:defRPr>
            </a:lvl1pPr>
            <a:lvl2pPr>
              <a:defRPr sz="2800">
                <a:solidFill>
                  <a:schemeClr val="tx1"/>
                </a:solidFill>
              </a:defRPr>
            </a:lvl2pPr>
            <a:lvl3pPr>
              <a:defRPr sz="2600">
                <a:solidFill>
                  <a:schemeClr val="tx1"/>
                </a:solidFill>
              </a:defRPr>
            </a:lvl3pPr>
            <a:lvl4pPr>
              <a:defRPr sz="2200">
                <a:solidFill>
                  <a:schemeClr val="tx1"/>
                </a:solidFill>
              </a:defRPr>
            </a:lvl4pPr>
            <a:lvl5pPr>
              <a:defRPr sz="2200">
                <a:solidFill>
                  <a:schemeClr val="tx1"/>
                </a:solidFill>
              </a:defRPr>
            </a:lvl5pPr>
            <a:lvl6pPr>
              <a:buNone/>
              <a:defRPr/>
            </a:lvl6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24"/>
          <p:cNvSpPr>
            <a:spLocks noGrp="1"/>
          </p:cNvSpPr>
          <p:nvPr>
            <p:ph type="dt" sz="half" idx="10"/>
          </p:nvPr>
        </p:nvSpPr>
        <p:spPr/>
        <p:txBody>
          <a:bodyPr/>
          <a:lstStyle>
            <a:lvl1pPr>
              <a:defRPr/>
            </a:lvl1pPr>
          </a:lstStyle>
          <a:p>
            <a:pPr>
              <a:defRPr/>
            </a:pPr>
            <a:fld id="{C01E4A49-EA43-4995-A273-8953285B6FA1}" type="datetimeFigureOut">
              <a:rPr lang="ja-JP" altLang="en-US"/>
              <a:t>2024/9/11</a:t>
            </a:fld>
            <a:endParaRPr lang="ja-JP" altLang="en-US"/>
          </a:p>
        </p:txBody>
      </p:sp>
      <p:sp>
        <p:nvSpPr>
          <p:cNvPr id="6" name="フッター プレースホルダ 17"/>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4"/>
          <p:cNvSpPr>
            <a:spLocks noGrp="1"/>
          </p:cNvSpPr>
          <p:nvPr>
            <p:ph type="sldNum" sz="quarter" idx="12"/>
          </p:nvPr>
        </p:nvSpPr>
        <p:spPr/>
        <p:txBody>
          <a:bodyPr/>
          <a:lstStyle>
            <a:lvl1pPr>
              <a:defRPr/>
            </a:lvl1pPr>
          </a:lstStyle>
          <a:p>
            <a:pPr>
              <a:defRPr/>
            </a:pPr>
            <a:fld id="{3C137DF8-963D-48DD-8579-3B28B24C73B8}" type="slidenum">
              <a:rPr lang="ja-JP" altLang="en-US"/>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角丸四角形 4"/>
          <p:cNvSpPr/>
          <p:nvPr/>
        </p:nvSpPr>
        <p:spPr>
          <a:xfrm>
            <a:off x="252413" y="512763"/>
            <a:ext cx="7054850" cy="9663112"/>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99569" tIns="49785" rIns="99569" bIns="49785" anchor="ctr"/>
          <a:lstStyle/>
          <a:p>
            <a:pPr algn="ctr" fontAlgn="auto">
              <a:spcBef>
                <a:spcPts val="0"/>
              </a:spcBef>
              <a:spcAft>
                <a:spcPts val="0"/>
              </a:spcAft>
              <a:defRPr/>
            </a:pPr>
            <a:endParaRPr kumimoji="0" lang="en-US" dirty="0"/>
          </a:p>
        </p:txBody>
      </p:sp>
      <p:sp>
        <p:nvSpPr>
          <p:cNvPr id="6" name="1 つの角を丸めた四角形 5"/>
          <p:cNvSpPr/>
          <p:nvPr/>
        </p:nvSpPr>
        <p:spPr>
          <a:xfrm>
            <a:off x="5292725" y="676275"/>
            <a:ext cx="1922463" cy="6773863"/>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9569" tIns="49785" rIns="99569" bIns="49785" anchor="ctr"/>
          <a:lstStyle/>
          <a:p>
            <a:pPr algn="ctr" fontAlgn="auto">
              <a:spcBef>
                <a:spcPts val="0"/>
              </a:spcBef>
              <a:spcAft>
                <a:spcPts val="0"/>
              </a:spcAft>
              <a:defRPr/>
            </a:pPr>
            <a:endParaRPr kumimoji="0" lang="en-US" dirty="0"/>
          </a:p>
        </p:txBody>
      </p:sp>
      <p:sp>
        <p:nvSpPr>
          <p:cNvPr id="2" name="タイトル 1"/>
          <p:cNvSpPr>
            <a:spLocks noGrp="1"/>
          </p:cNvSpPr>
          <p:nvPr>
            <p:ph type="title"/>
          </p:nvPr>
        </p:nvSpPr>
        <p:spPr>
          <a:xfrm>
            <a:off x="378063" y="7815094"/>
            <a:ext cx="6805137" cy="1639655"/>
          </a:xfrm>
        </p:spPr>
        <p:txBody>
          <a:bodyPr anchor="t"/>
          <a:lstStyle>
            <a:lvl1pPr algn="l">
              <a:buNone/>
              <a:defRPr sz="3900" b="0">
                <a:solidFill>
                  <a:schemeClr val="bg2">
                    <a:shade val="25000"/>
                  </a:schemeClr>
                </a:solidFill>
                <a:effectLst/>
              </a:defRPr>
            </a:lvl1pPr>
          </a:lstStyle>
          <a:p>
            <a:r>
              <a:rPr lang="ja-JP" altLang="en-US"/>
              <a:t>マスタ タイトルの書式設定</a:t>
            </a:r>
            <a:endParaRPr lang="en-US"/>
          </a:p>
        </p:txBody>
      </p:sp>
      <p:sp>
        <p:nvSpPr>
          <p:cNvPr id="4" name="テキスト プレースホルダ 3"/>
          <p:cNvSpPr>
            <a:spLocks noGrp="1"/>
          </p:cNvSpPr>
          <p:nvPr>
            <p:ph type="body" sz="half" idx="2"/>
          </p:nvPr>
        </p:nvSpPr>
        <p:spPr bwMode="grayWhite">
          <a:xfrm>
            <a:off x="5344080" y="831710"/>
            <a:ext cx="1852509" cy="6566789"/>
          </a:xfrm>
        </p:spPr>
        <p:txBody>
          <a:bodyPr lIns="99569"/>
          <a:lstStyle>
            <a:lvl1pPr marL="49530" indent="0" algn="l">
              <a:spcBef>
                <a:spcPts val="0"/>
              </a:spcBef>
              <a:buNone/>
              <a:defRPr sz="1500">
                <a:solidFill>
                  <a:srgbClr val="FFFFFF"/>
                </a:solidFill>
              </a:defRPr>
            </a:lvl1pPr>
            <a:lvl2pPr>
              <a:defRPr sz="1300">
                <a:solidFill>
                  <a:srgbClr val="FFFFFF"/>
                </a:solidFill>
              </a:defRPr>
            </a:lvl2pPr>
            <a:lvl3pPr>
              <a:defRPr sz="1100">
                <a:solidFill>
                  <a:srgbClr val="FFFFFF"/>
                </a:solidFill>
              </a:defRPr>
            </a:lvl3pPr>
            <a:lvl4pPr>
              <a:defRPr sz="1000">
                <a:solidFill>
                  <a:srgbClr val="FFFFFF"/>
                </a:solidFill>
              </a:defRPr>
            </a:lvl4pPr>
            <a:lvl5pPr>
              <a:defRPr sz="1000">
                <a:solidFill>
                  <a:srgbClr val="FFFFFF"/>
                </a:solidFill>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3" name="図プレースホルダ 2"/>
          <p:cNvSpPr>
            <a:spLocks noGrp="1"/>
          </p:cNvSpPr>
          <p:nvPr>
            <p:ph type="pic" idx="1" hasCustomPrompt="1"/>
          </p:nvPr>
        </p:nvSpPr>
        <p:spPr>
          <a:xfrm>
            <a:off x="348526" y="679475"/>
            <a:ext cx="4899698" cy="6772487"/>
          </a:xfrm>
          <a:prstGeom prst="snipRoundRect">
            <a:avLst>
              <a:gd name="adj1" fmla="val 1040"/>
              <a:gd name="adj2" fmla="val 0"/>
            </a:avLst>
          </a:prstGeom>
          <a:solidFill>
            <a:schemeClr val="bg2">
              <a:shade val="10000"/>
            </a:schemeClr>
          </a:solidFill>
        </p:spPr>
        <p:txBody>
          <a:bodyPr>
            <a:normAutofit/>
          </a:bodyPr>
          <a:lstStyle>
            <a:lvl1pPr marL="0" indent="0">
              <a:buNone/>
              <a:defRPr sz="3500"/>
            </a:lvl1pPr>
          </a:lstStyle>
          <a:p>
            <a:pPr lvl="0"/>
            <a:r>
              <a:rPr lang="ja-JP" altLang="en-US" noProof="0"/>
              <a:t>アイコンをクリックして図を追加</a:t>
            </a:r>
            <a:endParaRPr lang="en-US" noProof="0"/>
          </a:p>
        </p:txBody>
      </p:sp>
      <p:sp>
        <p:nvSpPr>
          <p:cNvPr id="7" name="日付プレースホルダ 4"/>
          <p:cNvSpPr>
            <a:spLocks noGrp="1"/>
          </p:cNvSpPr>
          <p:nvPr>
            <p:ph type="dt" sz="half" idx="10"/>
          </p:nvPr>
        </p:nvSpPr>
        <p:spPr/>
        <p:txBody>
          <a:bodyPr/>
          <a:lstStyle>
            <a:lvl1pPr>
              <a:defRPr/>
            </a:lvl1pPr>
          </a:lstStyle>
          <a:p>
            <a:pPr>
              <a:defRPr/>
            </a:pPr>
            <a:fld id="{F01F1262-BED9-4EF6-9550-979C8471301C}" type="datetimeFigureOut">
              <a:rPr lang="ja-JP" altLang="en-US"/>
              <a:t>2024/9/11</a:t>
            </a:fld>
            <a:endParaRPr lang="ja-JP" altLang="en-US"/>
          </a:p>
        </p:txBody>
      </p:sp>
      <p:sp>
        <p:nvSpPr>
          <p:cNvPr id="8" name="フッター プレースホルダ 5"/>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6"/>
          <p:cNvSpPr>
            <a:spLocks noGrp="1"/>
          </p:cNvSpPr>
          <p:nvPr>
            <p:ph type="sldNum" sz="quarter" idx="12"/>
          </p:nvPr>
        </p:nvSpPr>
        <p:spPr/>
        <p:txBody>
          <a:bodyPr/>
          <a:lstStyle>
            <a:lvl1pPr>
              <a:defRPr/>
            </a:lvl1pPr>
          </a:lstStyle>
          <a:p>
            <a:pPr>
              <a:defRPr/>
            </a:pPr>
            <a:fld id="{0638687F-CF9B-42CB-B8F2-14B9C9E7EB30}" type="slidenum">
              <a:rPr lang="ja-JP" altLang="en-US"/>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角丸四角形 6"/>
          <p:cNvSpPr/>
          <p:nvPr/>
        </p:nvSpPr>
        <p:spPr>
          <a:xfrm>
            <a:off x="252413" y="512763"/>
            <a:ext cx="7054850" cy="9663112"/>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99569" tIns="49785" rIns="99569" bIns="49785" anchor="ctr"/>
          <a:lstStyle/>
          <a:p>
            <a:pPr algn="ctr" fontAlgn="auto">
              <a:spcBef>
                <a:spcPts val="0"/>
              </a:spcBef>
              <a:spcAft>
                <a:spcPts val="0"/>
              </a:spcAft>
              <a:defRPr/>
            </a:pPr>
            <a:endParaRPr kumimoji="0" lang="en-US" dirty="0"/>
          </a:p>
        </p:txBody>
      </p:sp>
      <p:sp>
        <p:nvSpPr>
          <p:cNvPr id="9" name="角丸四角形 8"/>
          <p:cNvSpPr/>
          <p:nvPr/>
        </p:nvSpPr>
        <p:spPr>
          <a:xfrm>
            <a:off x="346143" y="676971"/>
            <a:ext cx="6868982" cy="8554720"/>
          </a:xfrm>
          <a:prstGeom prst="roundRect">
            <a:avLst>
              <a:gd name="adj" fmla="val 2127"/>
            </a:avLst>
          </a:prstGeom>
          <a:gradFill rotWithShape="1">
            <a:gsLst>
              <a:gs pos="0">
                <a:schemeClr val="bg1">
                  <a:tint val="75000"/>
                  <a:satMod val="150000"/>
                </a:schemeClr>
              </a:gs>
              <a:gs pos="55000">
                <a:schemeClr val="accent3">
                  <a:lumMod val="20000"/>
                  <a:lumOff val="80000"/>
                </a:schemeClr>
              </a:gs>
              <a:gs pos="100000">
                <a:schemeClr val="accent3">
                  <a:lumMod val="30000"/>
                  <a:lumOff val="7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9569" tIns="49785" rIns="99569" bIns="49785" anchor="ctr"/>
          <a:lstStyle/>
          <a:p>
            <a:pPr algn="ctr" fontAlgn="auto">
              <a:spcBef>
                <a:spcPts val="0"/>
              </a:spcBef>
              <a:spcAft>
                <a:spcPts val="0"/>
              </a:spcAft>
              <a:defRPr/>
            </a:pPr>
            <a:endParaRPr kumimoji="0" lang="en-US" dirty="0"/>
          </a:p>
        </p:txBody>
      </p:sp>
      <p:sp>
        <p:nvSpPr>
          <p:cNvPr id="13" name="タイトル プレースホルダ 12"/>
          <p:cNvSpPr>
            <a:spLocks noGrp="1"/>
          </p:cNvSpPr>
          <p:nvPr>
            <p:ph type="title"/>
          </p:nvPr>
        </p:nvSpPr>
        <p:spPr>
          <a:xfrm>
            <a:off x="415925" y="7773988"/>
            <a:ext cx="6767513" cy="1641475"/>
          </a:xfrm>
          <a:prstGeom prst="rect">
            <a:avLst/>
          </a:prstGeom>
        </p:spPr>
        <p:txBody>
          <a:bodyPr vert="horz" lIns="99569" tIns="49785" rIns="99569" bIns="49785" anchor="b">
            <a:normAutofit/>
          </a:bodyPr>
          <a:lstStyle/>
          <a:p>
            <a:r>
              <a:rPr lang="ja-JP" altLang="en-US"/>
              <a:t>マスタ タイトルの書式設定</a:t>
            </a:r>
            <a:endParaRPr lang="en-US"/>
          </a:p>
        </p:txBody>
      </p:sp>
      <p:sp>
        <p:nvSpPr>
          <p:cNvPr id="1031" name="テキスト プレースホルダ 3"/>
          <p:cNvSpPr>
            <a:spLocks noGrp="1"/>
          </p:cNvSpPr>
          <p:nvPr>
            <p:ph type="body" idx="1"/>
          </p:nvPr>
        </p:nvSpPr>
        <p:spPr bwMode="auto">
          <a:xfrm>
            <a:off x="415925" y="825500"/>
            <a:ext cx="6767513" cy="653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99138" tIns="99569" rIns="99569" bIns="49785" numCol="1" anchor="t" anchorCtr="0" compatLnSpc="1"/>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25" name="日付プレースホルダ 24"/>
          <p:cNvSpPr>
            <a:spLocks noGrp="1"/>
          </p:cNvSpPr>
          <p:nvPr>
            <p:ph type="dt" sz="half" idx="2"/>
          </p:nvPr>
        </p:nvSpPr>
        <p:spPr>
          <a:xfrm>
            <a:off x="3122613" y="9529763"/>
            <a:ext cx="1890712" cy="568325"/>
          </a:xfrm>
          <a:prstGeom prst="rect">
            <a:avLst/>
          </a:prstGeom>
        </p:spPr>
        <p:txBody>
          <a:bodyPr vert="horz" lIns="99569" tIns="49785" rIns="99569" bIns="49785" anchor="b"/>
          <a:lstStyle>
            <a:lvl1pPr algn="r" eaLnBrk="1" fontAlgn="auto" latinLnBrk="0" hangingPunct="1">
              <a:spcBef>
                <a:spcPts val="0"/>
              </a:spcBef>
              <a:spcAft>
                <a:spcPts val="0"/>
              </a:spcAft>
              <a:defRPr kumimoji="1" sz="1100">
                <a:solidFill>
                  <a:schemeClr val="bg2">
                    <a:shade val="50000"/>
                  </a:schemeClr>
                </a:solidFill>
                <a:latin typeface="+mn-lt"/>
                <a:ea typeface="+mn-ea"/>
              </a:defRPr>
            </a:lvl1pPr>
          </a:lstStyle>
          <a:p>
            <a:pPr>
              <a:defRPr/>
            </a:pPr>
            <a:fld id="{49F218B1-2E62-4DB8-A057-5DF7F35E7B8B}" type="datetimeFigureOut">
              <a:rPr lang="ja-JP" altLang="en-US"/>
              <a:t>2024/9/11</a:t>
            </a:fld>
            <a:endParaRPr lang="ja-JP" altLang="en-US"/>
          </a:p>
        </p:txBody>
      </p:sp>
      <p:sp>
        <p:nvSpPr>
          <p:cNvPr id="18" name="フッター プレースホルダ 17"/>
          <p:cNvSpPr>
            <a:spLocks noGrp="1"/>
          </p:cNvSpPr>
          <p:nvPr>
            <p:ph type="ftr" sz="quarter" idx="3"/>
          </p:nvPr>
        </p:nvSpPr>
        <p:spPr>
          <a:xfrm>
            <a:off x="5013325" y="9529763"/>
            <a:ext cx="1889125" cy="568325"/>
          </a:xfrm>
          <a:prstGeom prst="rect">
            <a:avLst/>
          </a:prstGeom>
        </p:spPr>
        <p:txBody>
          <a:bodyPr vert="horz" lIns="99569" tIns="49785" rIns="99569" bIns="49785" anchor="b"/>
          <a:lstStyle>
            <a:lvl1pPr algn="l" eaLnBrk="1" fontAlgn="auto" latinLnBrk="0" hangingPunct="1">
              <a:spcBef>
                <a:spcPts val="0"/>
              </a:spcBef>
              <a:spcAft>
                <a:spcPts val="0"/>
              </a:spcAft>
              <a:defRPr kumimoji="1" sz="1100">
                <a:solidFill>
                  <a:schemeClr val="bg2">
                    <a:shade val="50000"/>
                  </a:schemeClr>
                </a:solidFill>
                <a:latin typeface="+mn-lt"/>
                <a:ea typeface="+mn-ea"/>
              </a:defRPr>
            </a:lvl1pPr>
          </a:lstStyle>
          <a:p>
            <a:pPr>
              <a:defRPr/>
            </a:pPr>
            <a:endParaRPr lang="ja-JP" altLang="en-US"/>
          </a:p>
        </p:txBody>
      </p:sp>
      <p:sp>
        <p:nvSpPr>
          <p:cNvPr id="5" name="スライド番号プレースホルダ 4"/>
          <p:cNvSpPr>
            <a:spLocks noGrp="1"/>
          </p:cNvSpPr>
          <p:nvPr>
            <p:ph type="sldNum" sz="quarter" idx="4"/>
          </p:nvPr>
        </p:nvSpPr>
        <p:spPr>
          <a:xfrm>
            <a:off x="6902450" y="9529763"/>
            <a:ext cx="379413" cy="568325"/>
          </a:xfrm>
          <a:prstGeom prst="rect">
            <a:avLst/>
          </a:prstGeom>
        </p:spPr>
        <p:txBody>
          <a:bodyPr vert="horz" lIns="99569" tIns="49785" rIns="99569" bIns="49785" anchor="b"/>
          <a:lstStyle>
            <a:lvl1pPr algn="r" eaLnBrk="1" fontAlgn="auto" latinLnBrk="0" hangingPunct="1">
              <a:spcBef>
                <a:spcPts val="0"/>
              </a:spcBef>
              <a:spcAft>
                <a:spcPts val="0"/>
              </a:spcAft>
              <a:defRPr kumimoji="1" sz="1100">
                <a:solidFill>
                  <a:schemeClr val="bg2">
                    <a:shade val="50000"/>
                  </a:schemeClr>
                </a:solidFill>
                <a:latin typeface="+mn-lt"/>
                <a:ea typeface="+mn-ea"/>
              </a:defRPr>
            </a:lvl1pPr>
          </a:lstStyle>
          <a:p>
            <a:pPr>
              <a:defRPr/>
            </a:pPr>
            <a:fld id="{E8E9C693-2880-4B20-9581-98555BA4AFA2}" type="slidenum">
              <a:rPr lang="ja-JP" altLang="en-US"/>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kumimoji="1" sz="39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kumimoji="1" sz="3900" b="1">
          <a:solidFill>
            <a:srgbClr val="FF8D3E"/>
          </a:solidFill>
          <a:latin typeface="Verdana" panose="020B0604030504040204" pitchFamily="34" charset="0"/>
          <a:ea typeface="ＭＳ ゴシック" panose="020B0609070205080204" pitchFamily="49" charset="-128"/>
        </a:defRPr>
      </a:lvl2pPr>
      <a:lvl3pPr algn="l" rtl="0" eaLnBrk="0" fontAlgn="base" hangingPunct="0">
        <a:spcBef>
          <a:spcPct val="0"/>
        </a:spcBef>
        <a:spcAft>
          <a:spcPct val="0"/>
        </a:spcAft>
        <a:defRPr kumimoji="1" sz="3900" b="1">
          <a:solidFill>
            <a:srgbClr val="FF8D3E"/>
          </a:solidFill>
          <a:latin typeface="Verdana" panose="020B0604030504040204" pitchFamily="34" charset="0"/>
          <a:ea typeface="ＭＳ ゴシック" panose="020B0609070205080204" pitchFamily="49" charset="-128"/>
        </a:defRPr>
      </a:lvl3pPr>
      <a:lvl4pPr algn="l" rtl="0" eaLnBrk="0" fontAlgn="base" hangingPunct="0">
        <a:spcBef>
          <a:spcPct val="0"/>
        </a:spcBef>
        <a:spcAft>
          <a:spcPct val="0"/>
        </a:spcAft>
        <a:defRPr kumimoji="1" sz="3900" b="1">
          <a:solidFill>
            <a:srgbClr val="FF8D3E"/>
          </a:solidFill>
          <a:latin typeface="Verdana" panose="020B0604030504040204" pitchFamily="34" charset="0"/>
          <a:ea typeface="ＭＳ ゴシック" panose="020B0609070205080204" pitchFamily="49" charset="-128"/>
        </a:defRPr>
      </a:lvl4pPr>
      <a:lvl5pPr algn="l" rtl="0" eaLnBrk="0" fontAlgn="base" hangingPunct="0">
        <a:spcBef>
          <a:spcPct val="0"/>
        </a:spcBef>
        <a:spcAft>
          <a:spcPct val="0"/>
        </a:spcAft>
        <a:defRPr kumimoji="1" sz="3900" b="1">
          <a:solidFill>
            <a:srgbClr val="FF8D3E"/>
          </a:solidFill>
          <a:latin typeface="Verdana" panose="020B0604030504040204" pitchFamily="34" charset="0"/>
          <a:ea typeface="ＭＳ ゴシック" panose="020B0609070205080204" pitchFamily="49" charset="-128"/>
        </a:defRPr>
      </a:lvl5pPr>
      <a:lvl6pPr marL="497840" algn="l" rtl="0" fontAlgn="base">
        <a:spcBef>
          <a:spcPct val="0"/>
        </a:spcBef>
        <a:spcAft>
          <a:spcPct val="0"/>
        </a:spcAft>
        <a:defRPr kumimoji="1" sz="3900" b="1">
          <a:solidFill>
            <a:srgbClr val="FF8D3E"/>
          </a:solidFill>
          <a:latin typeface="Verdana" panose="020B0604030504040204" pitchFamily="34" charset="0"/>
          <a:ea typeface="ＭＳ ゴシック" panose="020B0609070205080204" pitchFamily="49" charset="-128"/>
        </a:defRPr>
      </a:lvl6pPr>
      <a:lvl7pPr marL="995680" algn="l" rtl="0" fontAlgn="base">
        <a:spcBef>
          <a:spcPct val="0"/>
        </a:spcBef>
        <a:spcAft>
          <a:spcPct val="0"/>
        </a:spcAft>
        <a:defRPr kumimoji="1" sz="3900" b="1">
          <a:solidFill>
            <a:srgbClr val="FF8D3E"/>
          </a:solidFill>
          <a:latin typeface="Verdana" panose="020B0604030504040204" pitchFamily="34" charset="0"/>
          <a:ea typeface="ＭＳ ゴシック" panose="020B0609070205080204" pitchFamily="49" charset="-128"/>
        </a:defRPr>
      </a:lvl7pPr>
      <a:lvl8pPr marL="1493520" algn="l" rtl="0" fontAlgn="base">
        <a:spcBef>
          <a:spcPct val="0"/>
        </a:spcBef>
        <a:spcAft>
          <a:spcPct val="0"/>
        </a:spcAft>
        <a:defRPr kumimoji="1" sz="3900" b="1">
          <a:solidFill>
            <a:srgbClr val="FF8D3E"/>
          </a:solidFill>
          <a:latin typeface="Verdana" panose="020B0604030504040204" pitchFamily="34" charset="0"/>
          <a:ea typeface="ＭＳ ゴシック" panose="020B0609070205080204" pitchFamily="49" charset="-128"/>
        </a:defRPr>
      </a:lvl8pPr>
      <a:lvl9pPr marL="1991360" algn="l" rtl="0" fontAlgn="base">
        <a:spcBef>
          <a:spcPct val="0"/>
        </a:spcBef>
        <a:spcAft>
          <a:spcPct val="0"/>
        </a:spcAft>
        <a:defRPr kumimoji="1" sz="3900" b="1">
          <a:solidFill>
            <a:srgbClr val="FF8D3E"/>
          </a:solidFill>
          <a:latin typeface="Verdana" panose="020B0604030504040204" pitchFamily="34" charset="0"/>
          <a:ea typeface="ＭＳ ゴシック" panose="020B0609070205080204" pitchFamily="49" charset="-128"/>
        </a:defRPr>
      </a:lvl9pPr>
    </p:titleStyle>
    <p:bodyStyle>
      <a:lvl1pPr marL="287655" indent="-287655" algn="l" rtl="0" eaLnBrk="0" fontAlgn="base" hangingPunct="0">
        <a:spcBef>
          <a:spcPts val="275"/>
        </a:spcBef>
        <a:spcAft>
          <a:spcPct val="0"/>
        </a:spcAft>
        <a:buClr>
          <a:schemeClr val="accent1"/>
        </a:buClr>
        <a:buSzPct val="80000"/>
        <a:buFont typeface="Wingdings 2" pitchFamily="18" charset="2"/>
        <a:buChar char=""/>
        <a:defRPr kumimoji="1" sz="3000" kern="1200">
          <a:solidFill>
            <a:schemeClr val="tx1"/>
          </a:solidFill>
          <a:latin typeface="+mn-lt"/>
          <a:ea typeface="+mn-ea"/>
          <a:cs typeface="+mn-cs"/>
        </a:defRPr>
      </a:lvl1pPr>
      <a:lvl2pPr marL="595630" indent="-217805" algn="l" rtl="0" eaLnBrk="0" fontAlgn="base" hangingPunct="0">
        <a:spcBef>
          <a:spcPts val="275"/>
        </a:spcBef>
        <a:spcAft>
          <a:spcPct val="0"/>
        </a:spcAft>
        <a:buClr>
          <a:schemeClr val="accent1"/>
        </a:buClr>
        <a:buSzPct val="100000"/>
        <a:buFont typeface="Verdana" panose="020B0604030504040204" pitchFamily="34" charset="0"/>
        <a:buChar char="◦"/>
        <a:defRPr kumimoji="1" sz="2600" kern="1200">
          <a:solidFill>
            <a:schemeClr val="tx1"/>
          </a:solidFill>
          <a:latin typeface="+mn-lt"/>
          <a:ea typeface="+mn-ea"/>
          <a:cs typeface="+mn-cs"/>
        </a:defRPr>
      </a:lvl2pPr>
      <a:lvl3pPr marL="855980" indent="-198755" algn="l" rtl="0" eaLnBrk="0" fontAlgn="base" hangingPunct="0">
        <a:spcBef>
          <a:spcPts val="275"/>
        </a:spcBef>
        <a:spcAft>
          <a:spcPct val="0"/>
        </a:spcAft>
        <a:buClr>
          <a:srgbClr val="ED3742"/>
        </a:buClr>
        <a:buSzPct val="100000"/>
        <a:buFont typeface="Wingdings 2" pitchFamily="18" charset="2"/>
        <a:buChar char=""/>
        <a:defRPr kumimoji="1" sz="2400" kern="1200">
          <a:solidFill>
            <a:schemeClr val="tx1"/>
          </a:solidFill>
          <a:latin typeface="+mn-lt"/>
          <a:ea typeface="+mn-ea"/>
          <a:cs typeface="+mn-cs"/>
        </a:defRPr>
      </a:lvl3pPr>
      <a:lvl4pPr marL="1114425" indent="-198755" algn="l" rtl="0" eaLnBrk="0" fontAlgn="base" hangingPunct="0">
        <a:spcBef>
          <a:spcPts val="250"/>
        </a:spcBef>
        <a:spcAft>
          <a:spcPct val="0"/>
        </a:spcAft>
        <a:buClr>
          <a:srgbClr val="ED3742"/>
        </a:buClr>
        <a:buSzPct val="112000"/>
        <a:buFont typeface="Verdana" panose="020B0604030504040204" pitchFamily="34" charset="0"/>
        <a:buChar char="◦"/>
        <a:defRPr kumimoji="1" sz="2100" kern="1200">
          <a:solidFill>
            <a:schemeClr val="tx1"/>
          </a:solidFill>
          <a:latin typeface="+mn-lt"/>
          <a:ea typeface="+mn-ea"/>
          <a:cs typeface="+mn-cs"/>
        </a:defRPr>
      </a:lvl4pPr>
      <a:lvl5pPr marL="1392555" indent="-198755" algn="l" rtl="0" eaLnBrk="0" fontAlgn="base" hangingPunct="0">
        <a:spcBef>
          <a:spcPts val="275"/>
        </a:spcBef>
        <a:spcAft>
          <a:spcPct val="0"/>
        </a:spcAft>
        <a:buClr>
          <a:srgbClr val="4A85BF"/>
        </a:buClr>
        <a:buSzPct val="100000"/>
        <a:buFont typeface="Wingdings 2" pitchFamily="18" charset="2"/>
        <a:buChar char=""/>
        <a:defRPr kumimoji="1" kern="1200">
          <a:solidFill>
            <a:schemeClr val="tx1"/>
          </a:solidFill>
          <a:latin typeface="+mn-lt"/>
          <a:ea typeface="+mn-ea"/>
          <a:cs typeface="+mn-cs"/>
        </a:defRPr>
      </a:lvl5pPr>
      <a:lvl6pPr marL="1623060" indent="-199390" algn="l" rtl="0" eaLnBrk="1" latinLnBrk="0" hangingPunct="1">
        <a:spcBef>
          <a:spcPts val="270"/>
        </a:spcBef>
        <a:buClr>
          <a:schemeClr val="accent3">
            <a:tint val="85000"/>
            <a:satMod val="275000"/>
          </a:schemeClr>
        </a:buClr>
        <a:buSzPct val="100000"/>
        <a:buFont typeface="Verdana" panose="020B0604030504040204"/>
        <a:buChar char="◦"/>
        <a:defRPr kumimoji="1" sz="1900" kern="1200" baseline="0">
          <a:solidFill>
            <a:schemeClr val="tx1"/>
          </a:solidFill>
          <a:latin typeface="+mn-lt"/>
          <a:ea typeface="+mn-ea"/>
          <a:cs typeface="+mn-cs"/>
        </a:defRPr>
      </a:lvl6pPr>
      <a:lvl7pPr marL="1852295" indent="-199390" algn="l" rtl="0" eaLnBrk="1" latinLnBrk="0" hangingPunct="1">
        <a:spcBef>
          <a:spcPts val="280"/>
        </a:spcBef>
        <a:buClr>
          <a:schemeClr val="accent3">
            <a:tint val="85000"/>
            <a:satMod val="275000"/>
          </a:schemeClr>
        </a:buClr>
        <a:buSzPct val="100000"/>
        <a:buFont typeface="Wingdings 2"/>
        <a:buChar char=""/>
        <a:defRPr kumimoji="1" sz="1600" kern="1200">
          <a:solidFill>
            <a:schemeClr val="tx1"/>
          </a:solidFill>
          <a:latin typeface="+mn-lt"/>
          <a:ea typeface="+mn-ea"/>
          <a:cs typeface="+mn-cs"/>
        </a:defRPr>
      </a:lvl7pPr>
      <a:lvl8pPr marL="2091055" indent="-199390" algn="l" rtl="0" eaLnBrk="1" latinLnBrk="0" hangingPunct="1">
        <a:spcBef>
          <a:spcPts val="280"/>
        </a:spcBef>
        <a:buClr>
          <a:schemeClr val="accent3">
            <a:tint val="85000"/>
            <a:satMod val="275000"/>
          </a:schemeClr>
        </a:buClr>
        <a:buSzPct val="100000"/>
        <a:buFont typeface="Verdana" panose="020B0604030504040204"/>
        <a:buChar char="◦"/>
        <a:defRPr kumimoji="1" sz="1600" kern="1200" baseline="0">
          <a:solidFill>
            <a:schemeClr val="tx1"/>
          </a:solidFill>
          <a:latin typeface="+mn-lt"/>
          <a:ea typeface="+mn-ea"/>
          <a:cs typeface="+mn-cs"/>
        </a:defRPr>
      </a:lvl8pPr>
      <a:lvl9pPr marL="2339975" indent="-199390" algn="l" rtl="0" eaLnBrk="1" latinLnBrk="0" hangingPunct="1">
        <a:spcBef>
          <a:spcPts val="280"/>
        </a:spcBef>
        <a:buClr>
          <a:schemeClr val="accent3">
            <a:tint val="85000"/>
            <a:satMod val="275000"/>
          </a:schemeClr>
        </a:buClr>
        <a:buSzPct val="100000"/>
        <a:buFont typeface="Wingdings 2"/>
        <a:buChar char=""/>
        <a:defRPr kumimoji="1" sz="16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97840" algn="l" rtl="0" eaLnBrk="1" latinLnBrk="0" hangingPunct="1">
        <a:defRPr kumimoji="1" kern="1200">
          <a:solidFill>
            <a:schemeClr val="tx1"/>
          </a:solidFill>
          <a:latin typeface="+mn-lt"/>
          <a:ea typeface="+mn-ea"/>
          <a:cs typeface="+mn-cs"/>
        </a:defRPr>
      </a:lvl2pPr>
      <a:lvl3pPr marL="995680" algn="l" rtl="0" eaLnBrk="1" latinLnBrk="0" hangingPunct="1">
        <a:defRPr kumimoji="1" kern="1200">
          <a:solidFill>
            <a:schemeClr val="tx1"/>
          </a:solidFill>
          <a:latin typeface="+mn-lt"/>
          <a:ea typeface="+mn-ea"/>
          <a:cs typeface="+mn-cs"/>
        </a:defRPr>
      </a:lvl3pPr>
      <a:lvl4pPr marL="1493520" algn="l" rtl="0" eaLnBrk="1" latinLnBrk="0" hangingPunct="1">
        <a:defRPr kumimoji="1" kern="1200">
          <a:solidFill>
            <a:schemeClr val="tx1"/>
          </a:solidFill>
          <a:latin typeface="+mn-lt"/>
          <a:ea typeface="+mn-ea"/>
          <a:cs typeface="+mn-cs"/>
        </a:defRPr>
      </a:lvl4pPr>
      <a:lvl5pPr marL="1991360" algn="l" rtl="0" eaLnBrk="1" latinLnBrk="0" hangingPunct="1">
        <a:defRPr kumimoji="1" kern="1200">
          <a:solidFill>
            <a:schemeClr val="tx1"/>
          </a:solidFill>
          <a:latin typeface="+mn-lt"/>
          <a:ea typeface="+mn-ea"/>
          <a:cs typeface="+mn-cs"/>
        </a:defRPr>
      </a:lvl5pPr>
      <a:lvl6pPr marL="2489200" algn="l" rtl="0" eaLnBrk="1" latinLnBrk="0" hangingPunct="1">
        <a:defRPr kumimoji="1" kern="1200">
          <a:solidFill>
            <a:schemeClr val="tx1"/>
          </a:solidFill>
          <a:latin typeface="+mn-lt"/>
          <a:ea typeface="+mn-ea"/>
          <a:cs typeface="+mn-cs"/>
        </a:defRPr>
      </a:lvl6pPr>
      <a:lvl7pPr marL="2987040" algn="l" rtl="0" eaLnBrk="1" latinLnBrk="0" hangingPunct="1">
        <a:defRPr kumimoji="1" kern="1200">
          <a:solidFill>
            <a:schemeClr val="tx1"/>
          </a:solidFill>
          <a:latin typeface="+mn-lt"/>
          <a:ea typeface="+mn-ea"/>
          <a:cs typeface="+mn-cs"/>
        </a:defRPr>
      </a:lvl7pPr>
      <a:lvl8pPr marL="3484880" algn="l" rtl="0" eaLnBrk="1" latinLnBrk="0" hangingPunct="1">
        <a:defRPr kumimoji="1" kern="1200">
          <a:solidFill>
            <a:schemeClr val="tx1"/>
          </a:solidFill>
          <a:latin typeface="+mn-lt"/>
          <a:ea typeface="+mn-ea"/>
          <a:cs typeface="+mn-cs"/>
        </a:defRPr>
      </a:lvl8pPr>
      <a:lvl9pPr marL="398272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円弧 19"/>
          <p:cNvSpPr/>
          <p:nvPr/>
        </p:nvSpPr>
        <p:spPr>
          <a:xfrm flipH="1">
            <a:off x="530225" y="2951163"/>
            <a:ext cx="5965825" cy="309562"/>
          </a:xfrm>
          <a:prstGeom prst="arc">
            <a:avLst>
              <a:gd name="adj1" fmla="val 10901278"/>
              <a:gd name="adj2" fmla="val 21577847"/>
            </a:avLst>
          </a:prstGeom>
          <a:ln w="98425" cap="rnd">
            <a:solidFill>
              <a:srgbClr val="FFFF00">
                <a:alpha val="69000"/>
              </a:srgb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7" name="円弧 6"/>
          <p:cNvSpPr/>
          <p:nvPr/>
        </p:nvSpPr>
        <p:spPr>
          <a:xfrm flipH="1">
            <a:off x="466725" y="1897063"/>
            <a:ext cx="5041900" cy="311150"/>
          </a:xfrm>
          <a:prstGeom prst="arc">
            <a:avLst>
              <a:gd name="adj1" fmla="val 11344086"/>
              <a:gd name="adj2" fmla="val 21549597"/>
            </a:avLst>
          </a:prstGeom>
          <a:ln w="114300" cap="rnd">
            <a:solidFill>
              <a:srgbClr val="FFFF00">
                <a:alpha val="69000"/>
              </a:srgb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10" name="テキスト ボックス 9"/>
          <p:cNvSpPr txBox="1"/>
          <p:nvPr/>
        </p:nvSpPr>
        <p:spPr>
          <a:xfrm>
            <a:off x="466725" y="986111"/>
            <a:ext cx="6972300" cy="2954655"/>
          </a:xfrm>
          <a:prstGeom prst="rect">
            <a:avLst/>
          </a:prstGeom>
          <a:noFill/>
        </p:spPr>
        <p:txBody>
          <a:bodyPr lIns="91440" tIns="45720" rIns="91440" bIns="45720" anchor="t">
            <a:spAutoFit/>
          </a:bodyPr>
          <a:lstStyle/>
          <a:p>
            <a:pPr fontAlgn="auto">
              <a:spcBef>
                <a:spcPts val="0"/>
              </a:spcBef>
              <a:spcAft>
                <a:spcPts val="0"/>
              </a:spcAft>
              <a:defRPr/>
            </a:pPr>
            <a:r>
              <a:rPr lang="en-US" altLang="ja-JP" sz="7200" b="1" spc="50" dirty="0">
                <a:ln w="11430"/>
                <a:gradFill>
                  <a:gsLst>
                    <a:gs pos="25000">
                      <a:srgbClr val="F0627A"/>
                    </a:gs>
                    <a:gs pos="100000">
                      <a:schemeClr val="accent2">
                        <a:shade val="45000"/>
                        <a:satMod val="165000"/>
                      </a:schemeClr>
                    </a:gs>
                  </a:gsLst>
                  <a:lin ang="5400000"/>
                </a:gradFill>
                <a:effectLst>
                  <a:outerShdw blurRad="50800" dist="38100" dir="2700000" algn="tl" rotWithShape="0">
                    <a:prstClr val="black">
                      <a:alpha val="40000"/>
                    </a:prstClr>
                  </a:outerShdw>
                </a:effectLst>
                <a:latin typeface="メイリオ"/>
                <a:ea typeface="メイリオ"/>
                <a:cs typeface="メイリオ" panose="020B0604030504040204" pitchFamily="50" charset="-128"/>
              </a:rPr>
              <a:t>11</a:t>
            </a:r>
            <a:r>
              <a:rPr lang="ja-JP" altLang="en-US" sz="4800" b="1" spc="50">
                <a:ln w="11430"/>
                <a:gradFill>
                  <a:gsLst>
                    <a:gs pos="25000">
                      <a:srgbClr val="F0627A"/>
                    </a:gs>
                    <a:gs pos="100000">
                      <a:schemeClr val="accent2">
                        <a:shade val="45000"/>
                        <a:satMod val="165000"/>
                      </a:schemeClr>
                    </a:gs>
                  </a:gsLst>
                  <a:lin ang="5400000"/>
                </a:gradFill>
                <a:effectLst>
                  <a:outerShdw blurRad="50800" dist="38100" dir="2700000" algn="tl" rotWithShape="0">
                    <a:prstClr val="black">
                      <a:alpha val="40000"/>
                    </a:prstClr>
                  </a:outerShdw>
                </a:effectLst>
                <a:latin typeface="メイリオ"/>
                <a:ea typeface="メイリオ"/>
                <a:cs typeface="メイリオ" panose="020B0604030504040204" pitchFamily="50" charset="-128"/>
              </a:rPr>
              <a:t>月</a:t>
            </a:r>
            <a:r>
              <a:rPr lang="en-US" altLang="ja-JP" sz="7200" b="1" spc="50" dirty="0">
                <a:ln w="11430"/>
                <a:gradFill>
                  <a:gsLst>
                    <a:gs pos="25000">
                      <a:srgbClr val="F0627A"/>
                    </a:gs>
                    <a:gs pos="100000">
                      <a:schemeClr val="accent2">
                        <a:shade val="45000"/>
                        <a:satMod val="165000"/>
                      </a:schemeClr>
                    </a:gs>
                  </a:gsLst>
                  <a:lin ang="5400000"/>
                </a:gradFill>
                <a:effectLst>
                  <a:outerShdw blurRad="50800" dist="38100" dir="2700000" algn="tl" rotWithShape="0">
                    <a:prstClr val="black">
                      <a:alpha val="40000"/>
                    </a:prstClr>
                  </a:outerShdw>
                </a:effectLst>
                <a:latin typeface="メイリオ"/>
                <a:ea typeface="メイリオ"/>
                <a:cs typeface="メイリオ" panose="020B0604030504040204" pitchFamily="50" charset="-128"/>
              </a:rPr>
              <a:t>5</a:t>
            </a:r>
            <a:r>
              <a:rPr lang="ja-JP" altLang="en-US" sz="4800" b="1" spc="50">
                <a:ln w="11430"/>
                <a:gradFill>
                  <a:gsLst>
                    <a:gs pos="25000">
                      <a:srgbClr val="F0627A"/>
                    </a:gs>
                    <a:gs pos="100000">
                      <a:schemeClr val="accent2">
                        <a:shade val="45000"/>
                        <a:satMod val="165000"/>
                      </a:schemeClr>
                    </a:gs>
                  </a:gsLst>
                  <a:lin ang="5400000"/>
                </a:gradFill>
                <a:effectLst>
                  <a:outerShdw blurRad="50800" dist="38100" dir="2700000" algn="tl" rotWithShape="0">
                    <a:prstClr val="black">
                      <a:alpha val="40000"/>
                    </a:prstClr>
                  </a:outerShdw>
                </a:effectLst>
                <a:latin typeface="メイリオ"/>
                <a:ea typeface="メイリオ"/>
                <a:cs typeface="メイリオ" panose="020B0604030504040204" pitchFamily="50" charset="-128"/>
              </a:rPr>
              <a:t>日</a:t>
            </a:r>
            <a:r>
              <a:rPr lang="ja-JP" altLang="en-US" sz="4000" b="1" spc="50">
                <a:ln w="11430"/>
                <a:gradFill>
                  <a:gsLst>
                    <a:gs pos="25000">
                      <a:srgbClr val="F0627A"/>
                    </a:gs>
                    <a:gs pos="100000">
                      <a:schemeClr val="accent2">
                        <a:shade val="45000"/>
                        <a:satMod val="165000"/>
                      </a:schemeClr>
                    </a:gs>
                  </a:gsLst>
                  <a:lin ang="5400000"/>
                </a:gradFill>
                <a:effectLst>
                  <a:outerShdw blurRad="50800" dist="38100" dir="2700000" algn="tl" rotWithShape="0">
                    <a:prstClr val="black">
                      <a:alpha val="40000"/>
                    </a:prstClr>
                  </a:outerShdw>
                </a:effectLst>
                <a:latin typeface="メイリオ"/>
                <a:ea typeface="メイリオ"/>
                <a:cs typeface="メイリオ" panose="020B0604030504040204" pitchFamily="50" charset="-128"/>
              </a:rPr>
              <a:t>（火）は</a:t>
            </a:r>
            <a:endParaRPr lang="en-US" altLang="ja-JP" sz="4000" b="1" spc="50">
              <a:ln w="11430"/>
              <a:gradFill>
                <a:gsLst>
                  <a:gs pos="25000">
                    <a:srgbClr val="F0627A"/>
                  </a:gs>
                  <a:gs pos="100000">
                    <a:schemeClr val="accent2">
                      <a:shade val="45000"/>
                      <a:satMod val="165000"/>
                    </a:schemeClr>
                  </a:gs>
                </a:gsLst>
                <a:lin ang="5400000"/>
              </a:gradFill>
              <a:effectLst>
                <a:outerShdw blurRad="50800" dist="38100" dir="2700000" algn="tl" rotWithShape="0">
                  <a:prstClr val="black">
                    <a:alpha val="40000"/>
                  </a:prstClr>
                </a:outerShdw>
              </a:effectLst>
              <a:latin typeface="メイリオ"/>
              <a:ea typeface="メイリオ"/>
              <a:cs typeface="メイリオ" panose="020B0604030504040204" pitchFamily="50" charset="-128"/>
            </a:endParaRPr>
          </a:p>
          <a:p>
            <a:pPr fontAlgn="auto">
              <a:spcBef>
                <a:spcPts val="0"/>
              </a:spcBef>
              <a:spcAft>
                <a:spcPts val="0"/>
              </a:spcAft>
              <a:defRPr/>
            </a:pPr>
            <a:endParaRPr lang="en-US" altLang="ja-JP" sz="1400" b="1" spc="50" dirty="0">
              <a:ln w="11430"/>
              <a:gradFill>
                <a:gsLst>
                  <a:gs pos="25000">
                    <a:srgbClr val="F0627A"/>
                  </a:gs>
                  <a:gs pos="100000">
                    <a:schemeClr val="accent2">
                      <a:shade val="45000"/>
                      <a:satMod val="165000"/>
                    </a:schemeClr>
                  </a:gs>
                </a:gsLst>
                <a:lin ang="5400000"/>
              </a:gra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defRPr/>
            </a:pPr>
            <a:r>
              <a:rPr lang="ja-JP" altLang="en-US" sz="4800" b="1" spc="50" dirty="0">
                <a:ln w="11430"/>
                <a:gradFill>
                  <a:gsLst>
                    <a:gs pos="25000">
                      <a:srgbClr val="F0627A"/>
                    </a:gs>
                    <a:gs pos="100000">
                      <a:schemeClr val="accent2">
                        <a:shade val="45000"/>
                        <a:satMod val="165000"/>
                      </a:schemeClr>
                    </a:gs>
                  </a:gsLst>
                  <a:lin ang="5400000"/>
                </a:gra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rPr>
              <a:t>緊急地震速報の訓練に</a:t>
            </a:r>
            <a:endParaRPr lang="en-US" altLang="ja-JP" sz="4800" b="1" spc="50" dirty="0">
              <a:ln w="11430"/>
              <a:gradFill>
                <a:gsLst>
                  <a:gs pos="25000">
                    <a:srgbClr val="F0627A"/>
                  </a:gs>
                  <a:gs pos="100000">
                    <a:schemeClr val="accent2">
                      <a:shade val="45000"/>
                      <a:satMod val="165000"/>
                    </a:schemeClr>
                  </a:gs>
                </a:gsLst>
                <a:lin ang="5400000"/>
              </a:gra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defRPr/>
            </a:pPr>
            <a:endParaRPr lang="en-US" altLang="ja-JP" sz="400" b="1" spc="50" dirty="0">
              <a:ln w="11430"/>
              <a:gradFill>
                <a:gsLst>
                  <a:gs pos="25000">
                    <a:srgbClr val="F0627A"/>
                  </a:gs>
                  <a:gs pos="100000">
                    <a:schemeClr val="accent2">
                      <a:shade val="45000"/>
                      <a:satMod val="165000"/>
                    </a:schemeClr>
                  </a:gs>
                </a:gsLst>
                <a:lin ang="5400000"/>
              </a:gra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defRPr/>
            </a:pPr>
            <a:r>
              <a:rPr lang="ja-JP" altLang="en-US" sz="4800" b="1" spc="50" dirty="0">
                <a:ln w="11430"/>
                <a:gradFill>
                  <a:gsLst>
                    <a:gs pos="25000">
                      <a:srgbClr val="F0627A"/>
                    </a:gs>
                    <a:gs pos="100000">
                      <a:schemeClr val="accent2">
                        <a:shade val="45000"/>
                        <a:satMod val="165000"/>
                      </a:schemeClr>
                    </a:gs>
                  </a:gsLst>
                  <a:lin ang="5400000"/>
                </a:gra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rPr>
              <a:t>　　　参加しましょう</a:t>
            </a:r>
            <a:r>
              <a:rPr lang="ja-JP" altLang="en-US" sz="4800" b="1" i="1" spc="50" dirty="0">
                <a:ln w="11430"/>
                <a:gradFill>
                  <a:gsLst>
                    <a:gs pos="25000">
                      <a:srgbClr val="F0627A"/>
                    </a:gs>
                    <a:gs pos="100000">
                      <a:schemeClr val="accent2">
                        <a:shade val="45000"/>
                        <a:satMod val="165000"/>
                      </a:schemeClr>
                    </a:gs>
                  </a:gsLst>
                  <a:lin ang="5400000"/>
                </a:gra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4800" b="1" i="1" spc="50" dirty="0">
              <a:ln w="11430"/>
              <a:gradFill>
                <a:gsLst>
                  <a:gs pos="25000">
                    <a:srgbClr val="F0627A"/>
                  </a:gs>
                  <a:gs pos="100000">
                    <a:schemeClr val="accent2">
                      <a:shade val="45000"/>
                      <a:satMod val="165000"/>
                    </a:schemeClr>
                  </a:gs>
                </a:gsLst>
                <a:lin ang="5400000"/>
              </a:gra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149" name="Picture 4" descr="C:\Documents and Settings\JMA1F05\My Documents\jmalogo-c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92413" y="9140825"/>
            <a:ext cx="636587"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テキスト ボックス 8"/>
          <p:cNvSpPr txBox="1">
            <a:spLocks noChangeArrowheads="1"/>
          </p:cNvSpPr>
          <p:nvPr/>
        </p:nvSpPr>
        <p:spPr bwMode="auto">
          <a:xfrm>
            <a:off x="3417888" y="9140825"/>
            <a:ext cx="1354137"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9569" tIns="49785" rIns="99569" bIns="49785">
            <a:spAutoFit/>
          </a:bodyPr>
          <a:lstStyle>
            <a:lvl1pPr eaLnBrk="0" hangingPunct="0">
              <a:spcBef>
                <a:spcPts val="275"/>
              </a:spcBef>
              <a:buClr>
                <a:schemeClr val="accent1"/>
              </a:buClr>
              <a:buSzPct val="80000"/>
              <a:buFont typeface="Wingdings 2" pitchFamily="18" charset="2"/>
              <a:buChar char=""/>
              <a:defRPr kumimoji="1" sz="3000">
                <a:solidFill>
                  <a:schemeClr val="tx1"/>
                </a:solidFill>
                <a:latin typeface="Verdana" panose="020B0604030504040204" pitchFamily="34" charset="0"/>
                <a:ea typeface="ＭＳ ゴシック" panose="020B0609070205080204" pitchFamily="49" charset="-128"/>
              </a:defRPr>
            </a:lvl1pPr>
            <a:lvl2pPr marL="742950" indent="-285750" eaLnBrk="0" hangingPunct="0">
              <a:spcBef>
                <a:spcPts val="275"/>
              </a:spcBef>
              <a:buClr>
                <a:schemeClr val="accent1"/>
              </a:buClr>
              <a:buSzPct val="100000"/>
              <a:buFont typeface="Verdana" panose="020B0604030504040204" pitchFamily="34" charset="0"/>
              <a:buChar char="◦"/>
              <a:defRPr kumimoji="1" sz="2600">
                <a:solidFill>
                  <a:schemeClr val="tx1"/>
                </a:solidFill>
                <a:latin typeface="Verdana" panose="020B0604030504040204" pitchFamily="34" charset="0"/>
                <a:ea typeface="ＭＳ ゴシック" panose="020B0609070205080204" pitchFamily="49" charset="-128"/>
              </a:defRPr>
            </a:lvl2pPr>
            <a:lvl3pPr marL="1143000" indent="-228600" eaLnBrk="0" hangingPunct="0">
              <a:spcBef>
                <a:spcPts val="275"/>
              </a:spcBef>
              <a:buClr>
                <a:srgbClr val="ED3742"/>
              </a:buClr>
              <a:buSzPct val="100000"/>
              <a:buFont typeface="Wingdings 2" pitchFamily="18" charset="2"/>
              <a:buChar char=""/>
              <a:defRPr kumimoji="1" sz="2400">
                <a:solidFill>
                  <a:schemeClr val="tx1"/>
                </a:solidFill>
                <a:latin typeface="Verdana" panose="020B0604030504040204" pitchFamily="34" charset="0"/>
                <a:ea typeface="ＭＳ ゴシック" panose="020B0609070205080204" pitchFamily="49" charset="-128"/>
              </a:defRPr>
            </a:lvl3pPr>
            <a:lvl4pPr marL="1600200" indent="-228600" eaLnBrk="0" hangingPunct="0">
              <a:spcBef>
                <a:spcPts val="250"/>
              </a:spcBef>
              <a:buClr>
                <a:srgbClr val="ED3742"/>
              </a:buClr>
              <a:buSzPct val="112000"/>
              <a:buFont typeface="Verdana" panose="020B0604030504040204" pitchFamily="34" charset="0"/>
              <a:buChar char="◦"/>
              <a:defRPr kumimoji="1" sz="2100">
                <a:solidFill>
                  <a:schemeClr val="tx1"/>
                </a:solidFill>
                <a:latin typeface="Verdana" panose="020B0604030504040204" pitchFamily="34" charset="0"/>
                <a:ea typeface="ＭＳ ゴシック" panose="020B0609070205080204" pitchFamily="49" charset="-128"/>
              </a:defRPr>
            </a:lvl4pPr>
            <a:lvl5pPr marL="2057400" indent="-228600" eaLnBrk="0" hangingPunct="0">
              <a:spcBef>
                <a:spcPts val="275"/>
              </a:spcBef>
              <a:buClr>
                <a:srgbClr val="4A85BF"/>
              </a:buClr>
              <a:buSzPct val="100000"/>
              <a:buFont typeface="Wingdings 2" pitchFamily="18" charset="2"/>
              <a:buChar char=""/>
              <a:defRPr kumimoji="1">
                <a:solidFill>
                  <a:schemeClr val="tx1"/>
                </a:solidFill>
                <a:latin typeface="Verdana" panose="020B0604030504040204" pitchFamily="34" charset="0"/>
                <a:ea typeface="ＭＳ ゴシック" panose="020B0609070205080204" pitchFamily="49" charset="-128"/>
              </a:defRPr>
            </a:lvl5pPr>
            <a:lvl6pPr marL="2514600" indent="-228600" eaLnBrk="0" fontAlgn="base" hangingPunct="0">
              <a:spcBef>
                <a:spcPts val="275"/>
              </a:spcBef>
              <a:spcAft>
                <a:spcPct val="0"/>
              </a:spcAft>
              <a:buClr>
                <a:srgbClr val="4A85BF"/>
              </a:buClr>
              <a:buSzPct val="100000"/>
              <a:buFont typeface="Wingdings 2" pitchFamily="18" charset="2"/>
              <a:buChar char=""/>
              <a:defRPr kumimoji="1">
                <a:solidFill>
                  <a:schemeClr val="tx1"/>
                </a:solidFill>
                <a:latin typeface="Verdana" panose="020B0604030504040204" pitchFamily="34" charset="0"/>
                <a:ea typeface="ＭＳ ゴシック" panose="020B0609070205080204" pitchFamily="49" charset="-128"/>
              </a:defRPr>
            </a:lvl6pPr>
            <a:lvl7pPr marL="2971800" indent="-228600" eaLnBrk="0" fontAlgn="base" hangingPunct="0">
              <a:spcBef>
                <a:spcPts val="275"/>
              </a:spcBef>
              <a:spcAft>
                <a:spcPct val="0"/>
              </a:spcAft>
              <a:buClr>
                <a:srgbClr val="4A85BF"/>
              </a:buClr>
              <a:buSzPct val="100000"/>
              <a:buFont typeface="Wingdings 2" pitchFamily="18" charset="2"/>
              <a:buChar char=""/>
              <a:defRPr kumimoji="1">
                <a:solidFill>
                  <a:schemeClr val="tx1"/>
                </a:solidFill>
                <a:latin typeface="Verdana" panose="020B0604030504040204" pitchFamily="34" charset="0"/>
                <a:ea typeface="ＭＳ ゴシック" panose="020B0609070205080204" pitchFamily="49" charset="-128"/>
              </a:defRPr>
            </a:lvl7pPr>
            <a:lvl8pPr marL="3429000" indent="-228600" eaLnBrk="0" fontAlgn="base" hangingPunct="0">
              <a:spcBef>
                <a:spcPts val="275"/>
              </a:spcBef>
              <a:spcAft>
                <a:spcPct val="0"/>
              </a:spcAft>
              <a:buClr>
                <a:srgbClr val="4A85BF"/>
              </a:buClr>
              <a:buSzPct val="100000"/>
              <a:buFont typeface="Wingdings 2" pitchFamily="18" charset="2"/>
              <a:buChar char=""/>
              <a:defRPr kumimoji="1">
                <a:solidFill>
                  <a:schemeClr val="tx1"/>
                </a:solidFill>
                <a:latin typeface="Verdana" panose="020B0604030504040204" pitchFamily="34" charset="0"/>
                <a:ea typeface="ＭＳ ゴシック" panose="020B0609070205080204" pitchFamily="49" charset="-128"/>
              </a:defRPr>
            </a:lvl8pPr>
            <a:lvl9pPr marL="3886200" indent="-228600" eaLnBrk="0" fontAlgn="base" hangingPunct="0">
              <a:spcBef>
                <a:spcPts val="275"/>
              </a:spcBef>
              <a:spcAft>
                <a:spcPct val="0"/>
              </a:spcAft>
              <a:buClr>
                <a:srgbClr val="4A85BF"/>
              </a:buClr>
              <a:buSzPct val="100000"/>
              <a:buFont typeface="Wingdings 2" pitchFamily="18" charset="2"/>
              <a:buChar char=""/>
              <a:defRPr kumimoji="1">
                <a:solidFill>
                  <a:schemeClr val="tx1"/>
                </a:solidFill>
                <a:latin typeface="Verdana" panose="020B0604030504040204" pitchFamily="34" charset="0"/>
                <a:ea typeface="ＭＳ ゴシック" panose="020B0609070205080204" pitchFamily="49" charset="-128"/>
              </a:defRPr>
            </a:lvl9pPr>
          </a:lstStyle>
          <a:p>
            <a:pPr algn="ctr" eaLnBrk="1" hangingPunct="1">
              <a:spcBef>
                <a:spcPct val="0"/>
              </a:spcBef>
              <a:buClrTx/>
              <a:buSzTx/>
              <a:buFontTx/>
              <a:buNone/>
            </a:pPr>
            <a:r>
              <a:rPr lang="ja-JP" altLang="en-US" sz="1400">
                <a:latin typeface="HGPｺﾞｼｯｸE" panose="020B0900000000000000" pitchFamily="50" charset="-128"/>
                <a:ea typeface="HGPｺﾞｼｯｸE" panose="020B0900000000000000" pitchFamily="50" charset="-128"/>
              </a:rPr>
              <a:t>国土交通省</a:t>
            </a:r>
            <a:endParaRPr lang="en-US" altLang="ja-JP" sz="1400">
              <a:latin typeface="HGPｺﾞｼｯｸE" panose="020B0900000000000000" pitchFamily="50" charset="-128"/>
              <a:ea typeface="HGPｺﾞｼｯｸE" panose="020B0900000000000000" pitchFamily="50" charset="-128"/>
            </a:endParaRPr>
          </a:p>
          <a:p>
            <a:pPr algn="ctr" eaLnBrk="1" hangingPunct="1">
              <a:spcBef>
                <a:spcPct val="0"/>
              </a:spcBef>
              <a:buClrTx/>
              <a:buSzTx/>
              <a:buFontTx/>
              <a:buNone/>
            </a:pPr>
            <a:r>
              <a:rPr lang="ja-JP" altLang="en-US">
                <a:latin typeface="HGPｺﾞｼｯｸE" panose="020B0900000000000000" pitchFamily="50" charset="-128"/>
                <a:ea typeface="HGPｺﾞｼｯｸE" panose="020B0900000000000000" pitchFamily="50" charset="-128"/>
              </a:rPr>
              <a:t>気象庁</a:t>
            </a:r>
          </a:p>
        </p:txBody>
      </p:sp>
      <p:sp>
        <p:nvSpPr>
          <p:cNvPr id="6152" name="テキスト ボックス 11"/>
          <p:cNvSpPr txBox="1">
            <a:spLocks noChangeArrowheads="1"/>
          </p:cNvSpPr>
          <p:nvPr/>
        </p:nvSpPr>
        <p:spPr bwMode="auto">
          <a:xfrm>
            <a:off x="169863" y="5651500"/>
            <a:ext cx="7146925" cy="2762250"/>
          </a:xfrm>
          <a:prstGeom prst="rect">
            <a:avLst/>
          </a:prstGeom>
          <a:noFill/>
          <a:ln w="9525">
            <a:noFill/>
            <a:miter lim="800000"/>
          </a:ln>
        </p:spPr>
        <p:txBody>
          <a:bodyPr lIns="99569" tIns="49785" rIns="99569" bIns="49785" anchor="t">
            <a:spAutoFit/>
          </a:bodyPr>
          <a:lstStyle/>
          <a:p>
            <a:pPr marL="200025" indent="-200025">
              <a:spcAft>
                <a:spcPts val="600"/>
              </a:spcAft>
              <a:defRPr/>
            </a:pPr>
            <a:r>
              <a:rPr lang="ja-JP" altLang="en-US" b="1">
                <a:solidFill>
                  <a:schemeClr val="accent5">
                    <a:lumMod val="50000"/>
                  </a:schemeClr>
                </a:solidFill>
                <a:latin typeface="メイリオ"/>
                <a:ea typeface="メイリオ"/>
                <a:cs typeface="メイリオ" panose="020B0604030504040204" pitchFamily="50" charset="-128"/>
              </a:rPr>
              <a:t>・</a:t>
            </a:r>
            <a:r>
              <a:rPr lang="ja-JP" altLang="en-US" b="1" u="sng">
                <a:solidFill>
                  <a:srgbClr val="FF0000"/>
                </a:solidFill>
                <a:latin typeface="メイリオ"/>
                <a:ea typeface="メイリオ"/>
                <a:cs typeface="メイリオ" panose="020B0604030504040204" pitchFamily="50" charset="-128"/>
              </a:rPr>
              <a:t>令和６年</a:t>
            </a:r>
            <a:r>
              <a:rPr lang="en-US" altLang="ja-JP" b="1" u="sng" dirty="0">
                <a:solidFill>
                  <a:srgbClr val="FF0000"/>
                </a:solidFill>
                <a:latin typeface="メイリオ"/>
                <a:ea typeface="メイリオ"/>
                <a:cs typeface="メイリオ" panose="020B0604030504040204" pitchFamily="50" charset="-128"/>
              </a:rPr>
              <a:t>11</a:t>
            </a:r>
            <a:r>
              <a:rPr lang="ja-JP" altLang="en-US" b="1" u="sng">
                <a:solidFill>
                  <a:srgbClr val="FF0000"/>
                </a:solidFill>
                <a:latin typeface="メイリオ"/>
                <a:ea typeface="メイリオ"/>
                <a:cs typeface="メイリオ" panose="020B0604030504040204" pitchFamily="50" charset="-128"/>
              </a:rPr>
              <a:t>月５日</a:t>
            </a:r>
            <a:r>
              <a:rPr lang="en-US" altLang="ja-JP" b="1" u="sng" dirty="0">
                <a:solidFill>
                  <a:srgbClr val="FF0000"/>
                </a:solidFill>
                <a:latin typeface="メイリオ"/>
                <a:ea typeface="メイリオ"/>
                <a:cs typeface="メイリオ" panose="020B0604030504040204" pitchFamily="50" charset="-128"/>
              </a:rPr>
              <a:t>(火)10</a:t>
            </a:r>
            <a:r>
              <a:rPr lang="ja-JP" altLang="en-US" b="1" u="sng">
                <a:solidFill>
                  <a:srgbClr val="FF0000"/>
                </a:solidFill>
                <a:latin typeface="メイリオ"/>
                <a:ea typeface="メイリオ"/>
                <a:cs typeface="メイリオ" panose="020B0604030504040204" pitchFamily="50" charset="-128"/>
              </a:rPr>
              <a:t>時</a:t>
            </a:r>
            <a:r>
              <a:rPr lang="en-US" altLang="ja-JP" b="1" u="sng" dirty="0">
                <a:solidFill>
                  <a:srgbClr val="FF0000"/>
                </a:solidFill>
                <a:latin typeface="メイリオ"/>
                <a:ea typeface="メイリオ"/>
                <a:cs typeface="メイリオ" panose="020B0604030504040204" pitchFamily="50" charset="-128"/>
              </a:rPr>
              <a:t>00</a:t>
            </a:r>
            <a:r>
              <a:rPr lang="ja-JP" altLang="en-US" b="1" u="sng">
                <a:solidFill>
                  <a:srgbClr val="FF0000"/>
                </a:solidFill>
                <a:latin typeface="メイリオ"/>
                <a:ea typeface="メイリオ"/>
                <a:cs typeface="メイリオ" panose="020B0604030504040204" pitchFamily="50" charset="-128"/>
              </a:rPr>
              <a:t>分頃</a:t>
            </a:r>
            <a:r>
              <a:rPr lang="ja-JP" altLang="en-US" b="1">
                <a:solidFill>
                  <a:schemeClr val="accent5">
                    <a:lumMod val="50000"/>
                  </a:schemeClr>
                </a:solidFill>
                <a:latin typeface="メイリオ"/>
                <a:ea typeface="メイリオ"/>
                <a:cs typeface="メイリオ" panose="020B0604030504040204" pitchFamily="50" charset="-128"/>
              </a:rPr>
              <a:t>に、訓練に参加する地方自治体の防災行政無線や、一部商業施設などで緊急地震速報の放送があります。</a:t>
            </a:r>
            <a:endParaRPr lang="en-US" altLang="ja-JP" b="1">
              <a:solidFill>
                <a:schemeClr val="accent5">
                  <a:lumMod val="50000"/>
                </a:schemeClr>
              </a:solidFill>
              <a:latin typeface="メイリオ"/>
              <a:ea typeface="メイリオ"/>
              <a:cs typeface="メイリオ" panose="020B0604030504040204" pitchFamily="50" charset="-128"/>
            </a:endParaRPr>
          </a:p>
          <a:p>
            <a:pPr marL="200025" indent="-200025">
              <a:defRPr/>
            </a:pPr>
            <a:endParaRPr lang="en-US" altLang="ja-JP" sz="1600" dirty="0">
              <a:solidFill>
                <a:schemeClr val="accent5">
                  <a:lumMod val="50000"/>
                </a:schemeClr>
              </a:solidFill>
              <a:latin typeface="HGS創英角ﾎﾟｯﾌﾟ体" panose="040B0A00000000000000" pitchFamily="50" charset="-128"/>
              <a:ea typeface="HGS創英角ﾎﾟｯﾌﾟ体" panose="040B0A00000000000000" pitchFamily="50" charset="-128"/>
            </a:endParaRPr>
          </a:p>
          <a:p>
            <a:pPr marL="200025" indent="-200025">
              <a:defRPr/>
            </a:pPr>
            <a:endParaRPr lang="en-US" altLang="ja-JP" dirty="0">
              <a:solidFill>
                <a:schemeClr val="accent5">
                  <a:lumMod val="50000"/>
                </a:schemeClr>
              </a:solidFill>
              <a:latin typeface="HGS創英角ﾎﾟｯﾌﾟ体" panose="040B0A00000000000000" pitchFamily="50" charset="-128"/>
              <a:ea typeface="HGS創英角ﾎﾟｯﾌﾟ体" panose="040B0A00000000000000" pitchFamily="50" charset="-128"/>
            </a:endParaRPr>
          </a:p>
          <a:p>
            <a:pPr marL="200025" indent="-200025">
              <a:defRPr/>
            </a:pPr>
            <a:endParaRPr lang="en-US" altLang="ja-JP" sz="1600" dirty="0">
              <a:solidFill>
                <a:schemeClr val="accent5">
                  <a:lumMod val="50000"/>
                </a:schemeClr>
              </a:solidFill>
              <a:latin typeface="HGS創英角ﾎﾟｯﾌﾟ体" panose="040B0A00000000000000" pitchFamily="50" charset="-128"/>
              <a:ea typeface="HGS創英角ﾎﾟｯﾌﾟ体" panose="040B0A00000000000000" pitchFamily="50" charset="-128"/>
            </a:endParaRPr>
          </a:p>
          <a:p>
            <a:pPr marL="200025" indent="-200025">
              <a:spcBef>
                <a:spcPts val="600"/>
              </a:spcBef>
              <a:defRPr/>
            </a:pPr>
            <a:r>
              <a:rPr lang="ja-JP" altLang="en-US" b="1" dirty="0">
                <a:solidFill>
                  <a:schemeClr val="accent5">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・普段から、家具の固定など地震への備えをすすめ、津波避難場所なども確認しておきましょう！</a:t>
            </a:r>
          </a:p>
          <a:p>
            <a:pPr marL="200025" indent="-200025">
              <a:spcBef>
                <a:spcPts val="600"/>
              </a:spcBef>
              <a:defRPr/>
            </a:pPr>
            <a:endParaRPr lang="en-US" altLang="ja-JP" spc="-150" dirty="0">
              <a:solidFill>
                <a:schemeClr val="accent5">
                  <a:lumMod val="50000"/>
                </a:schemeClr>
              </a:solidFill>
              <a:latin typeface="HGS創英角ﾎﾟｯﾌﾟ体" panose="040B0A00000000000000" pitchFamily="50" charset="-128"/>
              <a:ea typeface="HGS創英角ﾎﾟｯﾌﾟ体" panose="040B0A00000000000000" pitchFamily="50" charset="-128"/>
            </a:endParaRPr>
          </a:p>
        </p:txBody>
      </p:sp>
      <p:sp>
        <p:nvSpPr>
          <p:cNvPr id="14" name="テキスト ボックス 26"/>
          <p:cNvSpPr txBox="1">
            <a:spLocks noChangeArrowheads="1"/>
          </p:cNvSpPr>
          <p:nvPr/>
        </p:nvSpPr>
        <p:spPr bwMode="auto">
          <a:xfrm>
            <a:off x="371475" y="6589713"/>
            <a:ext cx="6791325" cy="615950"/>
          </a:xfrm>
          <a:prstGeom prst="rect">
            <a:avLst/>
          </a:prstGeom>
          <a:solidFill>
            <a:srgbClr val="FFEFBD"/>
          </a:solidFill>
          <a:ln w="9525">
            <a:noFill/>
            <a:prstDash val="sysDash"/>
            <a:miter lim="800000"/>
          </a:ln>
          <a:effectLst>
            <a:outerShdw blurRad="50800" dist="38100" dir="2700000" algn="tl" rotWithShape="0">
              <a:prstClr val="black">
                <a:alpha val="40000"/>
              </a:prstClr>
            </a:outerShdw>
          </a:effectLst>
        </p:spPr>
        <p:txBody>
          <a:bodyPr lIns="108000" tIns="108000" rIns="72000" bIns="49785" anchor="ctr">
            <a:spAutoFit/>
          </a:bodyPr>
          <a:lstStyle/>
          <a:p>
            <a:pPr marL="87630" indent="-87630">
              <a:spcAft>
                <a:spcPts val="200"/>
              </a:spcAft>
              <a:defRPr/>
            </a:pPr>
            <a:r>
              <a:rPr lang="en-US" altLang="ja-JP" sz="14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訓練の緊急地震速報は、テレビ・ラジオの放送や、携帯電話・スマートフォンの</a:t>
            </a:r>
            <a:endParaRPr lang="en-US" altLang="ja-JP" sz="14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a:p>
            <a:pPr marL="87630" indent="-87630">
              <a:spcAft>
                <a:spcPts val="200"/>
              </a:spcAft>
              <a:defRPr/>
            </a:pPr>
            <a:r>
              <a:rPr lang="ja-JP" altLang="en-US" sz="14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　緊急速報メール（エリアメール）には流れません。</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（一部のコミュニティＦＭ等を除く）</a:t>
            </a:r>
            <a:endParaRPr lang="en-US" altLang="ja-JP" sz="1000" i="1"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153"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6138" y="8320088"/>
            <a:ext cx="1374775"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54" name="Picture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21250" y="8101013"/>
            <a:ext cx="2225675" cy="1889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テキスト ボックス 20"/>
          <p:cNvSpPr txBox="1"/>
          <p:nvPr/>
        </p:nvSpPr>
        <p:spPr>
          <a:xfrm>
            <a:off x="491877" y="4198054"/>
            <a:ext cx="6577508" cy="1015663"/>
          </a:xfrm>
          <a:prstGeom prst="rect">
            <a:avLst/>
          </a:prstGeom>
          <a:noFill/>
        </p:spPr>
        <p:txBody>
          <a:bodyPr wrap="square" anchor="ctr" anchorCtr="1">
            <a:spAutoFit/>
          </a:bodyPr>
          <a:lstStyle/>
          <a:p>
            <a:pPr fontAlgn="auto">
              <a:spcBef>
                <a:spcPts val="0"/>
              </a:spcBef>
              <a:spcAft>
                <a:spcPts val="0"/>
              </a:spcAft>
              <a:defRPr/>
            </a:pPr>
            <a:endParaRPr lang="en-US" altLang="ja-JP" sz="1200" b="1" spc="50" dirty="0">
              <a:ln w="11430"/>
              <a:gradFill>
                <a:gsLst>
                  <a:gs pos="25000">
                    <a:srgbClr val="F0627A"/>
                  </a:gs>
                  <a:gs pos="100000">
                    <a:schemeClr val="accent2">
                      <a:shade val="45000"/>
                      <a:satMod val="165000"/>
                    </a:schemeClr>
                  </a:gs>
                </a:gsLst>
                <a:lin ang="5400000"/>
              </a:gradFill>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defRPr/>
            </a:pPr>
            <a:r>
              <a:rPr lang="ja-JP" altLang="en-US" sz="2400" b="1" spc="50" dirty="0">
                <a:ln w="11430"/>
                <a:gradFill>
                  <a:gsLst>
                    <a:gs pos="95000">
                      <a:srgbClr val="0066FF"/>
                    </a:gs>
                    <a:gs pos="100000">
                      <a:schemeClr val="bg2">
                        <a:lumMod val="50000"/>
                      </a:schemeClr>
                    </a:gs>
                  </a:gsLst>
                  <a:lin ang="5400000"/>
                </a:gradFill>
                <a:latin typeface="メイリオ" panose="020B0604030504040204" pitchFamily="50" charset="-128"/>
                <a:ea typeface="メイリオ" panose="020B0604030504040204" pitchFamily="50" charset="-128"/>
                <a:cs typeface="メイリオ" panose="020B0604030504040204" pitchFamily="50" charset="-128"/>
              </a:rPr>
              <a:t>緊急地震速報を見聞きしたときに、慌てずに身を守る行動ができるようにしましょう</a:t>
            </a:r>
            <a:endParaRPr lang="en-US" altLang="ja-JP" sz="2400" b="1" i="1" spc="50" dirty="0">
              <a:ln w="11430"/>
              <a:gradFill>
                <a:gsLst>
                  <a:gs pos="95000">
                    <a:srgbClr val="0066FF"/>
                  </a:gs>
                  <a:gs pos="100000">
                    <a:schemeClr val="bg2">
                      <a:lumMod val="50000"/>
                    </a:schemeClr>
                  </a:gs>
                </a:gsLst>
                <a:lin ang="5400000"/>
              </a:gra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157" name="Picture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86438" y="752475"/>
            <a:ext cx="1377950" cy="73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角丸四角形 16"/>
          <p:cNvSpPr/>
          <p:nvPr/>
        </p:nvSpPr>
        <p:spPr>
          <a:xfrm>
            <a:off x="5811838" y="749300"/>
            <a:ext cx="1338262" cy="776288"/>
          </a:xfrm>
          <a:prstGeom prst="roundRect">
            <a:avLst>
              <a:gd name="adj" fmla="val 20777"/>
            </a:avLst>
          </a:prstGeom>
          <a:no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2287023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形 3" descr="qrcode_nc.kunren.kunren.html"/>
          <p:cNvPicPr>
            <a:picLocks noChangeAspect="1"/>
          </p:cNvPicPr>
          <p:nvPr/>
        </p:nvPicPr>
        <p:blipFill>
          <a:blip r:embed="rId2"/>
          <a:stretch>
            <a:fillRect/>
          </a:stretch>
        </p:blipFill>
        <p:spPr>
          <a:xfrm>
            <a:off x="5811520" y="8863965"/>
            <a:ext cx="1208405" cy="1208405"/>
          </a:xfrm>
          <a:prstGeom prst="rect">
            <a:avLst/>
          </a:prstGeom>
        </p:spPr>
      </p:pic>
      <p:pic>
        <p:nvPicPr>
          <p:cNvPr id="7196"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7975" y="8642985"/>
            <a:ext cx="1160780" cy="903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円形吹き出し 16"/>
          <p:cNvSpPr/>
          <p:nvPr/>
        </p:nvSpPr>
        <p:spPr>
          <a:xfrm>
            <a:off x="361950" y="3098800"/>
            <a:ext cx="6840538" cy="414338"/>
          </a:xfrm>
          <a:prstGeom prst="wedgeEllipseCallout">
            <a:avLst>
              <a:gd name="adj1" fmla="val 32411"/>
              <a:gd name="adj2" fmla="val -98914"/>
            </a:avLst>
          </a:prstGeom>
          <a:solidFill>
            <a:srgbClr val="FFCC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6" name="円形吹き出し 15"/>
          <p:cNvSpPr/>
          <p:nvPr/>
        </p:nvSpPr>
        <p:spPr>
          <a:xfrm>
            <a:off x="381000" y="565150"/>
            <a:ext cx="6821488" cy="414338"/>
          </a:xfrm>
          <a:prstGeom prst="wedgeEllipseCallout">
            <a:avLst>
              <a:gd name="adj1" fmla="val 37021"/>
              <a:gd name="adj2" fmla="val 72912"/>
            </a:avLst>
          </a:prstGeom>
          <a:solidFill>
            <a:srgbClr val="FFCC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172" name="テキスト ボックス 26"/>
          <p:cNvSpPr txBox="1">
            <a:spLocks noChangeArrowheads="1"/>
          </p:cNvSpPr>
          <p:nvPr/>
        </p:nvSpPr>
        <p:spPr bwMode="auto">
          <a:xfrm>
            <a:off x="327660" y="7914543"/>
            <a:ext cx="6878320" cy="585664"/>
          </a:xfrm>
          <a:prstGeom prst="rect">
            <a:avLst/>
          </a:prstGeom>
          <a:solidFill>
            <a:schemeClr val="bg1"/>
          </a:solidFill>
          <a:ln w="9525">
            <a:solidFill>
              <a:schemeClr val="tx1"/>
            </a:solidFill>
            <a:prstDash val="sysDash"/>
            <a:miter lim="800000"/>
          </a:ln>
        </p:spPr>
        <p:txBody>
          <a:bodyPr wrap="square" lIns="108000" tIns="36000" rIns="72000" bIns="36000" anchor="ctr">
            <a:spAutoFit/>
          </a:bodyPr>
          <a:lstStyle>
            <a:lvl1pPr marL="87630" indent="-87630" eaLnBrk="0" hangingPunct="0">
              <a:spcBef>
                <a:spcPts val="275"/>
              </a:spcBef>
              <a:buClr>
                <a:schemeClr val="accent1"/>
              </a:buClr>
              <a:buSzPct val="80000"/>
              <a:buFont typeface="Wingdings 2" pitchFamily="18" charset="2"/>
              <a:buChar char=""/>
              <a:defRPr kumimoji="1" sz="3000">
                <a:solidFill>
                  <a:schemeClr val="tx1"/>
                </a:solidFill>
                <a:latin typeface="Verdana" panose="020B0604030504040204" pitchFamily="34" charset="0"/>
                <a:ea typeface="ＭＳ ゴシック" panose="020B0609070205080204" pitchFamily="49" charset="-128"/>
              </a:defRPr>
            </a:lvl1pPr>
            <a:lvl2pPr marL="595630" indent="-217805" eaLnBrk="0" hangingPunct="0">
              <a:spcBef>
                <a:spcPts val="275"/>
              </a:spcBef>
              <a:buClr>
                <a:schemeClr val="accent1"/>
              </a:buClr>
              <a:buSzPct val="100000"/>
              <a:buFont typeface="Verdana" panose="020B0604030504040204" pitchFamily="34" charset="0"/>
              <a:buChar char="◦"/>
              <a:defRPr kumimoji="1" sz="2600">
                <a:solidFill>
                  <a:schemeClr val="tx1"/>
                </a:solidFill>
                <a:latin typeface="Verdana" panose="020B0604030504040204" pitchFamily="34" charset="0"/>
                <a:ea typeface="ＭＳ ゴシック" panose="020B0609070205080204" pitchFamily="49" charset="-128"/>
              </a:defRPr>
            </a:lvl2pPr>
            <a:lvl3pPr marL="855980" indent="-198755" eaLnBrk="0" hangingPunct="0">
              <a:spcBef>
                <a:spcPts val="275"/>
              </a:spcBef>
              <a:buClr>
                <a:srgbClr val="ED3742"/>
              </a:buClr>
              <a:buSzPct val="100000"/>
              <a:buFont typeface="Wingdings 2" pitchFamily="18" charset="2"/>
              <a:buChar char=""/>
              <a:defRPr kumimoji="1" sz="2400">
                <a:solidFill>
                  <a:schemeClr val="tx1"/>
                </a:solidFill>
                <a:latin typeface="Verdana" panose="020B0604030504040204" pitchFamily="34" charset="0"/>
                <a:ea typeface="ＭＳ ゴシック" panose="020B0609070205080204" pitchFamily="49" charset="-128"/>
              </a:defRPr>
            </a:lvl3pPr>
            <a:lvl4pPr marL="1114425" indent="-198755" eaLnBrk="0" hangingPunct="0">
              <a:spcBef>
                <a:spcPts val="250"/>
              </a:spcBef>
              <a:buClr>
                <a:srgbClr val="ED3742"/>
              </a:buClr>
              <a:buSzPct val="112000"/>
              <a:buFont typeface="Verdana" panose="020B0604030504040204" pitchFamily="34" charset="0"/>
              <a:buChar char="◦"/>
              <a:defRPr kumimoji="1" sz="2100">
                <a:solidFill>
                  <a:schemeClr val="tx1"/>
                </a:solidFill>
                <a:latin typeface="Verdana" panose="020B0604030504040204" pitchFamily="34" charset="0"/>
                <a:ea typeface="ＭＳ ゴシック" panose="020B0609070205080204" pitchFamily="49" charset="-128"/>
              </a:defRPr>
            </a:lvl4pPr>
            <a:lvl5pPr marL="1392555" indent="-198755" eaLnBrk="0" hangingPunct="0">
              <a:spcBef>
                <a:spcPts val="275"/>
              </a:spcBef>
              <a:buClr>
                <a:srgbClr val="4A85BF"/>
              </a:buClr>
              <a:buSzPct val="100000"/>
              <a:buFont typeface="Wingdings 2" pitchFamily="18" charset="2"/>
              <a:buChar char=""/>
              <a:defRPr kumimoji="1">
                <a:solidFill>
                  <a:schemeClr val="tx1"/>
                </a:solidFill>
                <a:latin typeface="Verdana" panose="020B0604030504040204" pitchFamily="34" charset="0"/>
                <a:ea typeface="ＭＳ ゴシック" panose="020B0609070205080204" pitchFamily="49" charset="-128"/>
              </a:defRPr>
            </a:lvl5pPr>
            <a:lvl6pPr marL="1849755" indent="-198755" eaLnBrk="0" fontAlgn="base" hangingPunct="0">
              <a:spcBef>
                <a:spcPts val="275"/>
              </a:spcBef>
              <a:spcAft>
                <a:spcPct val="0"/>
              </a:spcAft>
              <a:buClr>
                <a:srgbClr val="4A85BF"/>
              </a:buClr>
              <a:buSzPct val="100000"/>
              <a:buFont typeface="Wingdings 2" pitchFamily="18" charset="2"/>
              <a:buChar char=""/>
              <a:defRPr kumimoji="1">
                <a:solidFill>
                  <a:schemeClr val="tx1"/>
                </a:solidFill>
                <a:latin typeface="Verdana" panose="020B0604030504040204" pitchFamily="34" charset="0"/>
                <a:ea typeface="ＭＳ ゴシック" panose="020B0609070205080204" pitchFamily="49" charset="-128"/>
              </a:defRPr>
            </a:lvl6pPr>
            <a:lvl7pPr marL="2306955" indent="-198755" eaLnBrk="0" fontAlgn="base" hangingPunct="0">
              <a:spcBef>
                <a:spcPts val="275"/>
              </a:spcBef>
              <a:spcAft>
                <a:spcPct val="0"/>
              </a:spcAft>
              <a:buClr>
                <a:srgbClr val="4A85BF"/>
              </a:buClr>
              <a:buSzPct val="100000"/>
              <a:buFont typeface="Wingdings 2" pitchFamily="18" charset="2"/>
              <a:buChar char=""/>
              <a:defRPr kumimoji="1">
                <a:solidFill>
                  <a:schemeClr val="tx1"/>
                </a:solidFill>
                <a:latin typeface="Verdana" panose="020B0604030504040204" pitchFamily="34" charset="0"/>
                <a:ea typeface="ＭＳ ゴシック" panose="020B0609070205080204" pitchFamily="49" charset="-128"/>
              </a:defRPr>
            </a:lvl7pPr>
            <a:lvl8pPr marL="2764155" indent="-198755" eaLnBrk="0" fontAlgn="base" hangingPunct="0">
              <a:spcBef>
                <a:spcPts val="275"/>
              </a:spcBef>
              <a:spcAft>
                <a:spcPct val="0"/>
              </a:spcAft>
              <a:buClr>
                <a:srgbClr val="4A85BF"/>
              </a:buClr>
              <a:buSzPct val="100000"/>
              <a:buFont typeface="Wingdings 2" pitchFamily="18" charset="2"/>
              <a:buChar char=""/>
              <a:defRPr kumimoji="1">
                <a:solidFill>
                  <a:schemeClr val="tx1"/>
                </a:solidFill>
                <a:latin typeface="Verdana" panose="020B0604030504040204" pitchFamily="34" charset="0"/>
                <a:ea typeface="ＭＳ ゴシック" panose="020B0609070205080204" pitchFamily="49" charset="-128"/>
              </a:defRPr>
            </a:lvl8pPr>
            <a:lvl9pPr marL="3221355" indent="-198755" eaLnBrk="0" fontAlgn="base" hangingPunct="0">
              <a:spcBef>
                <a:spcPts val="275"/>
              </a:spcBef>
              <a:spcAft>
                <a:spcPct val="0"/>
              </a:spcAft>
              <a:buClr>
                <a:srgbClr val="4A85BF"/>
              </a:buClr>
              <a:buSzPct val="100000"/>
              <a:buFont typeface="Wingdings 2" pitchFamily="18" charset="2"/>
              <a:buChar char=""/>
              <a:defRPr kumimoji="1">
                <a:solidFill>
                  <a:schemeClr val="tx1"/>
                </a:solidFill>
                <a:latin typeface="Verdana" panose="020B0604030504040204" pitchFamily="34" charset="0"/>
                <a:ea typeface="ＭＳ ゴシック" panose="020B0609070205080204" pitchFamily="49" charset="-128"/>
              </a:defRPr>
            </a:lvl9pPr>
          </a:lstStyle>
          <a:p>
            <a:pPr eaLnBrk="1" latinLnBrk="0" hangingPunct="1">
              <a:lnSpc>
                <a:spcPts val="960"/>
              </a:lnSpc>
              <a:spcBef>
                <a:spcPct val="0"/>
              </a:spcBef>
              <a:buClrTx/>
              <a:buSzTx/>
              <a:buFontTx/>
              <a:buNone/>
            </a:pPr>
            <a:r>
              <a:rPr lang="ja-JP" altLang="en-US" sz="900" dirty="0">
                <a:latin typeface="Arial" panose="020B0604020202020204" pitchFamily="34" charset="0"/>
                <a:ea typeface="ＭＳ Ｐゴシック" panose="020B0600070205080204" charset="-128"/>
              </a:rPr>
              <a:t>１）訓練用の緊急地震速報の配信の有無については、</a:t>
            </a:r>
            <a:r>
              <a:rPr lang="ja-JP" altLang="en-US" sz="900" dirty="0">
                <a:solidFill>
                  <a:srgbClr val="FF0000"/>
                </a:solidFill>
                <a:latin typeface="Arial" panose="020B0604020202020204" pitchFamily="34" charset="0"/>
                <a:ea typeface="ＭＳ Ｐゴシック" panose="020B0600070205080204" charset="-128"/>
              </a:rPr>
              <a:t>ご契約の事業者等の周知・案内等をご確認ください。</a:t>
            </a:r>
          </a:p>
          <a:p>
            <a:pPr eaLnBrk="1" latinLnBrk="0" hangingPunct="1">
              <a:lnSpc>
                <a:spcPts val="960"/>
              </a:lnSpc>
              <a:spcBef>
                <a:spcPct val="0"/>
              </a:spcBef>
              <a:buClrTx/>
              <a:buSzTx/>
              <a:buFontTx/>
              <a:buNone/>
            </a:pPr>
            <a:r>
              <a:rPr lang="ja-JP" altLang="en-US" sz="900" dirty="0">
                <a:solidFill>
                  <a:srgbClr val="FF0000"/>
                </a:solidFill>
                <a:latin typeface="Arial" panose="020B0604020202020204" pitchFamily="34" charset="0"/>
                <a:ea typeface="ＭＳ Ｐゴシック" panose="020B0600070205080204" charset="-128"/>
              </a:rPr>
              <a:t>　 </a:t>
            </a:r>
            <a:r>
              <a:rPr lang="ja-JP" altLang="en-US" sz="900" dirty="0">
                <a:latin typeface="Arial" panose="020B0604020202020204" pitchFamily="34" charset="0"/>
                <a:ea typeface="ＭＳ Ｐゴシック" panose="020B0600070205080204" charset="-128"/>
              </a:rPr>
              <a:t>（訓練用の緊急地震速報を配信する予定の事業者名は、気象庁のホームページにも掲載予定です。）</a:t>
            </a:r>
            <a:endParaRPr lang="ja-JP" altLang="en-US" sz="900" dirty="0">
              <a:solidFill>
                <a:srgbClr val="FF0000"/>
              </a:solidFill>
              <a:latin typeface="Arial" panose="020B0604020202020204" pitchFamily="34" charset="0"/>
              <a:ea typeface="ＭＳ Ｐゴシック" panose="020B0600070205080204" charset="-128"/>
            </a:endParaRPr>
          </a:p>
          <a:p>
            <a:pPr eaLnBrk="1" latinLnBrk="0" hangingPunct="1">
              <a:lnSpc>
                <a:spcPts val="960"/>
              </a:lnSpc>
              <a:spcBef>
                <a:spcPct val="0"/>
              </a:spcBef>
              <a:buClrTx/>
              <a:buSzTx/>
              <a:buFontTx/>
              <a:buNone/>
            </a:pPr>
            <a:r>
              <a:rPr lang="ja-JP" altLang="en-US" sz="900" dirty="0">
                <a:solidFill>
                  <a:srgbClr val="FF0000"/>
                </a:solidFill>
                <a:latin typeface="Arial" panose="020B0604020202020204" pitchFamily="34" charset="0"/>
                <a:ea typeface="ＭＳ Ｐゴシック" panose="020B0600070205080204" charset="-128"/>
              </a:rPr>
              <a:t>　　</a:t>
            </a:r>
            <a:r>
              <a:rPr lang="ja-JP" altLang="en-US" sz="900" dirty="0">
                <a:latin typeface="Arial" panose="020B0604020202020204" pitchFamily="34" charset="0"/>
                <a:ea typeface="ＭＳ Ｐゴシック" panose="020B0600070205080204" charset="-128"/>
              </a:rPr>
              <a:t>配信される場合は、訓練用の緊急地震速報を受信した時の</a:t>
            </a:r>
            <a:r>
              <a:rPr lang="ja-JP" altLang="en-US" sz="900" dirty="0">
                <a:solidFill>
                  <a:srgbClr val="FF0000"/>
                </a:solidFill>
                <a:latin typeface="Arial" panose="020B0604020202020204" pitchFamily="34" charset="0"/>
                <a:ea typeface="ＭＳ Ｐゴシック" panose="020B0600070205080204" charset="-128"/>
              </a:rPr>
              <a:t>端末の動作等についてもご確認ください。</a:t>
            </a:r>
          </a:p>
          <a:p>
            <a:pPr eaLnBrk="1" latinLnBrk="0" hangingPunct="1">
              <a:lnSpc>
                <a:spcPts val="960"/>
              </a:lnSpc>
              <a:spcBef>
                <a:spcPct val="0"/>
              </a:spcBef>
              <a:buClrTx/>
              <a:buSzTx/>
              <a:buFontTx/>
              <a:buNone/>
            </a:pPr>
            <a:r>
              <a:rPr lang="ja-JP" altLang="en-US" sz="900" dirty="0">
                <a:latin typeface="Arial" panose="020B0604020202020204" pitchFamily="34" charset="0"/>
                <a:ea typeface="ＭＳ Ｐゴシック" panose="020B0600070205080204" charset="-128"/>
              </a:rPr>
              <a:t>２）緊急地震速報訓練用動画や訓練の詳細については、気象庁のホームページをご覧ください。</a:t>
            </a:r>
          </a:p>
        </p:txBody>
      </p:sp>
      <p:sp>
        <p:nvSpPr>
          <p:cNvPr id="12" name="テキスト ボックス 11"/>
          <p:cNvSpPr txBox="1"/>
          <p:nvPr/>
        </p:nvSpPr>
        <p:spPr>
          <a:xfrm>
            <a:off x="377825" y="1539875"/>
            <a:ext cx="5445125" cy="1467070"/>
          </a:xfrm>
          <a:prstGeom prst="rect">
            <a:avLst/>
          </a:prstGeom>
          <a:noFill/>
          <a:ln>
            <a:noFill/>
          </a:ln>
        </p:spPr>
        <p:txBody>
          <a:bodyPr lIns="99569" tIns="49785" rIns="99569" bIns="49785">
            <a:spAutoFit/>
          </a:bodyPr>
          <a:lstStyle/>
          <a:p>
            <a:pPr marL="5080" defTabSz="728980">
              <a:spcBef>
                <a:spcPct val="20000"/>
              </a:spcBef>
              <a:buFont typeface="Wingdings" panose="05000000000000000000" pitchFamily="2" charset="2"/>
              <a:buChar char="l"/>
              <a:defRPr/>
            </a:pPr>
            <a:r>
              <a:rPr lang="ja-JP" altLang="en-US" sz="1200" b="1" dirty="0">
                <a:ln w="1905"/>
                <a:solidFill>
                  <a:srgbClr val="002060"/>
                </a:solidFill>
                <a:latin typeface="+mj-ea"/>
                <a:ea typeface="+mj-ea"/>
              </a:rPr>
              <a:t>緊急地震速報を受信する端末をお持ちの方</a:t>
            </a:r>
          </a:p>
          <a:p>
            <a:pPr marL="394335" indent="-196850" defTabSz="728980">
              <a:spcBef>
                <a:spcPct val="20000"/>
              </a:spcBef>
              <a:buFont typeface="Wingdings" panose="05000000000000000000" pitchFamily="2" charset="2"/>
              <a:buChar char="Ø"/>
              <a:defRPr/>
            </a:pPr>
            <a:r>
              <a:rPr lang="ja-JP" altLang="en-US" sz="1200" dirty="0">
                <a:latin typeface="+mj-ea"/>
                <a:ea typeface="+mj-ea"/>
              </a:rPr>
              <a:t>ご契約の事業者から配信される</a:t>
            </a:r>
            <a:r>
              <a:rPr lang="ja-JP" altLang="en-US" sz="1200" b="1" baseline="30000" dirty="0">
                <a:latin typeface="+mj-ea"/>
                <a:ea typeface="+mj-ea"/>
              </a:rPr>
              <a:t>１）</a:t>
            </a:r>
            <a:r>
              <a:rPr lang="ja-JP" altLang="en-US" sz="1200" dirty="0">
                <a:latin typeface="+mj-ea"/>
                <a:ea typeface="+mj-ea"/>
              </a:rPr>
              <a:t>訓練用の緊急地震速報や受信端末に備わる訓練機能を利用してみましょう。</a:t>
            </a:r>
            <a:endParaRPr lang="en-US" altLang="ja-JP" sz="1200" dirty="0">
              <a:latin typeface="+mj-ea"/>
              <a:ea typeface="+mj-ea"/>
            </a:endParaRPr>
          </a:p>
          <a:p>
            <a:pPr marL="5080" defTabSz="728980">
              <a:spcBef>
                <a:spcPct val="20000"/>
              </a:spcBef>
              <a:buFont typeface="Wingdings" panose="05000000000000000000" pitchFamily="2" charset="2"/>
              <a:buChar char="l"/>
              <a:defRPr/>
            </a:pPr>
            <a:r>
              <a:rPr lang="ja-JP" altLang="en-US" sz="1200" b="1" dirty="0">
                <a:ln w="1905"/>
                <a:solidFill>
                  <a:srgbClr val="002060"/>
                </a:solidFill>
                <a:latin typeface="+mj-ea"/>
                <a:ea typeface="+mj-ea"/>
              </a:rPr>
              <a:t>受信端末をお持ちでない方</a:t>
            </a:r>
            <a:endParaRPr lang="en-US" altLang="ja-JP" sz="1200" b="1" dirty="0">
              <a:ln w="1905"/>
              <a:solidFill>
                <a:srgbClr val="002060"/>
              </a:solidFill>
              <a:latin typeface="+mj-ea"/>
              <a:ea typeface="+mj-ea"/>
            </a:endParaRPr>
          </a:p>
          <a:p>
            <a:pPr marL="395605" indent="-205740">
              <a:spcBef>
                <a:spcPts val="25"/>
              </a:spcBef>
              <a:buFont typeface="Wingdings" panose="05000000000000000000" pitchFamily="2" charset="2"/>
              <a:buChar char="Ø"/>
              <a:defRPr/>
            </a:pPr>
            <a:r>
              <a:rPr lang="ja-JP" altLang="en-US" sz="1200" dirty="0">
                <a:latin typeface="+mj-ea"/>
                <a:ea typeface="+mj-ea"/>
              </a:rPr>
              <a:t>気象庁ホームページで公開している訓練用動画</a:t>
            </a:r>
            <a:r>
              <a:rPr lang="ja-JP" altLang="en-US" sz="1200" b="1" baseline="30000" dirty="0">
                <a:latin typeface="+mj-ea"/>
                <a:ea typeface="+mj-ea"/>
              </a:rPr>
              <a:t>２）</a:t>
            </a:r>
            <a:r>
              <a:rPr lang="ja-JP" altLang="en-US" sz="1200" dirty="0">
                <a:latin typeface="+mj-ea"/>
                <a:ea typeface="+mj-ea"/>
              </a:rPr>
              <a:t>を利用したり、スマートフォンの機能等を用いて実施日時に音を鳴らしたりして訓練を実施してみましょう。</a:t>
            </a:r>
            <a:endParaRPr lang="en-US" altLang="ja-JP" sz="1200" dirty="0">
              <a:latin typeface="+mj-ea"/>
              <a:ea typeface="+mj-ea"/>
            </a:endParaRPr>
          </a:p>
        </p:txBody>
      </p:sp>
      <p:sp>
        <p:nvSpPr>
          <p:cNvPr id="7174" name="テキスト ボックス 10"/>
          <p:cNvSpPr txBox="1">
            <a:spLocks noChangeArrowheads="1"/>
          </p:cNvSpPr>
          <p:nvPr/>
        </p:nvSpPr>
        <p:spPr bwMode="auto">
          <a:xfrm>
            <a:off x="328295" y="9584690"/>
            <a:ext cx="4672965" cy="487680"/>
          </a:xfrm>
          <a:prstGeom prst="rect">
            <a:avLst/>
          </a:prstGeom>
          <a:noFill/>
          <a:ln w="9525">
            <a:solidFill>
              <a:schemeClr val="tx1"/>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ts val="275"/>
              </a:spcBef>
              <a:buClr>
                <a:schemeClr val="accent1"/>
              </a:buClr>
              <a:buSzPct val="80000"/>
              <a:buFont typeface="Wingdings 2" pitchFamily="18" charset="2"/>
              <a:buChar char=""/>
              <a:defRPr kumimoji="1" sz="3000">
                <a:solidFill>
                  <a:schemeClr val="tx1"/>
                </a:solidFill>
                <a:latin typeface="Verdana" panose="020B0604030504040204" pitchFamily="34" charset="0"/>
                <a:ea typeface="ＭＳ ゴシック" panose="020B0609070205080204" pitchFamily="49" charset="-128"/>
              </a:defRPr>
            </a:lvl1pPr>
            <a:lvl2pPr marL="742950" indent="-285750" eaLnBrk="0" hangingPunct="0">
              <a:spcBef>
                <a:spcPts val="275"/>
              </a:spcBef>
              <a:buClr>
                <a:schemeClr val="accent1"/>
              </a:buClr>
              <a:buSzPct val="100000"/>
              <a:buFont typeface="Verdana" panose="020B0604030504040204" pitchFamily="34" charset="0"/>
              <a:buChar char="◦"/>
              <a:defRPr kumimoji="1" sz="2600">
                <a:solidFill>
                  <a:schemeClr val="tx1"/>
                </a:solidFill>
                <a:latin typeface="Verdana" panose="020B0604030504040204" pitchFamily="34" charset="0"/>
                <a:ea typeface="ＭＳ ゴシック" panose="020B0609070205080204" pitchFamily="49" charset="-128"/>
              </a:defRPr>
            </a:lvl2pPr>
            <a:lvl3pPr marL="1143000" indent="-228600" eaLnBrk="0" hangingPunct="0">
              <a:spcBef>
                <a:spcPts val="275"/>
              </a:spcBef>
              <a:buClr>
                <a:srgbClr val="ED3742"/>
              </a:buClr>
              <a:buSzPct val="100000"/>
              <a:buFont typeface="Wingdings 2" pitchFamily="18" charset="2"/>
              <a:buChar char=""/>
              <a:defRPr kumimoji="1" sz="2400">
                <a:solidFill>
                  <a:schemeClr val="tx1"/>
                </a:solidFill>
                <a:latin typeface="Verdana" panose="020B0604030504040204" pitchFamily="34" charset="0"/>
                <a:ea typeface="ＭＳ ゴシック" panose="020B0609070205080204" pitchFamily="49" charset="-128"/>
              </a:defRPr>
            </a:lvl3pPr>
            <a:lvl4pPr marL="1600200" indent="-228600" eaLnBrk="0" hangingPunct="0">
              <a:spcBef>
                <a:spcPts val="250"/>
              </a:spcBef>
              <a:buClr>
                <a:srgbClr val="ED3742"/>
              </a:buClr>
              <a:buSzPct val="112000"/>
              <a:buFont typeface="Verdana" panose="020B0604030504040204" pitchFamily="34" charset="0"/>
              <a:buChar char="◦"/>
              <a:defRPr kumimoji="1" sz="2100">
                <a:solidFill>
                  <a:schemeClr val="tx1"/>
                </a:solidFill>
                <a:latin typeface="Verdana" panose="020B0604030504040204" pitchFamily="34" charset="0"/>
                <a:ea typeface="ＭＳ ゴシック" panose="020B0609070205080204" pitchFamily="49" charset="-128"/>
              </a:defRPr>
            </a:lvl4pPr>
            <a:lvl5pPr marL="2057400" indent="-228600" eaLnBrk="0" hangingPunct="0">
              <a:spcBef>
                <a:spcPts val="275"/>
              </a:spcBef>
              <a:buClr>
                <a:srgbClr val="4A85BF"/>
              </a:buClr>
              <a:buSzPct val="100000"/>
              <a:buFont typeface="Wingdings 2" pitchFamily="18" charset="2"/>
              <a:buChar char=""/>
              <a:defRPr kumimoji="1">
                <a:solidFill>
                  <a:schemeClr val="tx1"/>
                </a:solidFill>
                <a:latin typeface="Verdana" panose="020B0604030504040204" pitchFamily="34" charset="0"/>
                <a:ea typeface="ＭＳ ゴシック" panose="020B0609070205080204" pitchFamily="49" charset="-128"/>
              </a:defRPr>
            </a:lvl5pPr>
            <a:lvl6pPr marL="2514600" indent="-228600" eaLnBrk="0" fontAlgn="base" hangingPunct="0">
              <a:spcBef>
                <a:spcPts val="275"/>
              </a:spcBef>
              <a:spcAft>
                <a:spcPct val="0"/>
              </a:spcAft>
              <a:buClr>
                <a:srgbClr val="4A85BF"/>
              </a:buClr>
              <a:buSzPct val="100000"/>
              <a:buFont typeface="Wingdings 2" pitchFamily="18" charset="2"/>
              <a:buChar char=""/>
              <a:defRPr kumimoji="1">
                <a:solidFill>
                  <a:schemeClr val="tx1"/>
                </a:solidFill>
                <a:latin typeface="Verdana" panose="020B0604030504040204" pitchFamily="34" charset="0"/>
                <a:ea typeface="ＭＳ ゴシック" panose="020B0609070205080204" pitchFamily="49" charset="-128"/>
              </a:defRPr>
            </a:lvl6pPr>
            <a:lvl7pPr marL="2971800" indent="-228600" eaLnBrk="0" fontAlgn="base" hangingPunct="0">
              <a:spcBef>
                <a:spcPts val="275"/>
              </a:spcBef>
              <a:spcAft>
                <a:spcPct val="0"/>
              </a:spcAft>
              <a:buClr>
                <a:srgbClr val="4A85BF"/>
              </a:buClr>
              <a:buSzPct val="100000"/>
              <a:buFont typeface="Wingdings 2" pitchFamily="18" charset="2"/>
              <a:buChar char=""/>
              <a:defRPr kumimoji="1">
                <a:solidFill>
                  <a:schemeClr val="tx1"/>
                </a:solidFill>
                <a:latin typeface="Verdana" panose="020B0604030504040204" pitchFamily="34" charset="0"/>
                <a:ea typeface="ＭＳ ゴシック" panose="020B0609070205080204" pitchFamily="49" charset="-128"/>
              </a:defRPr>
            </a:lvl7pPr>
            <a:lvl8pPr marL="3429000" indent="-228600" eaLnBrk="0" fontAlgn="base" hangingPunct="0">
              <a:spcBef>
                <a:spcPts val="275"/>
              </a:spcBef>
              <a:spcAft>
                <a:spcPct val="0"/>
              </a:spcAft>
              <a:buClr>
                <a:srgbClr val="4A85BF"/>
              </a:buClr>
              <a:buSzPct val="100000"/>
              <a:buFont typeface="Wingdings 2" pitchFamily="18" charset="2"/>
              <a:buChar char=""/>
              <a:defRPr kumimoji="1">
                <a:solidFill>
                  <a:schemeClr val="tx1"/>
                </a:solidFill>
                <a:latin typeface="Verdana" panose="020B0604030504040204" pitchFamily="34" charset="0"/>
                <a:ea typeface="ＭＳ ゴシック" panose="020B0609070205080204" pitchFamily="49" charset="-128"/>
              </a:defRPr>
            </a:lvl8pPr>
            <a:lvl9pPr marL="3886200" indent="-228600" eaLnBrk="0" fontAlgn="base" hangingPunct="0">
              <a:spcBef>
                <a:spcPts val="275"/>
              </a:spcBef>
              <a:spcAft>
                <a:spcPct val="0"/>
              </a:spcAft>
              <a:buClr>
                <a:srgbClr val="4A85BF"/>
              </a:buClr>
              <a:buSzPct val="100000"/>
              <a:buFont typeface="Wingdings 2" pitchFamily="18" charset="2"/>
              <a:buChar char=""/>
              <a:defRPr kumimoji="1">
                <a:solidFill>
                  <a:schemeClr val="tx1"/>
                </a:solidFill>
                <a:latin typeface="Verdana" panose="020B0604030504040204" pitchFamily="34" charset="0"/>
                <a:ea typeface="ＭＳ ゴシック" panose="020B0609070205080204" pitchFamily="49" charset="-128"/>
              </a:defRPr>
            </a:lvl9pPr>
          </a:lstStyle>
          <a:p>
            <a:pPr eaLnBrk="1" hangingPunct="1">
              <a:spcBef>
                <a:spcPct val="0"/>
              </a:spcBef>
              <a:buClrTx/>
              <a:buSzTx/>
              <a:buFontTx/>
              <a:buNone/>
            </a:pPr>
            <a:r>
              <a:rPr lang="en-US" altLang="ja-JP" sz="900" dirty="0">
                <a:latin typeface="Arial" panose="020B0604020202020204" pitchFamily="34" charset="0"/>
                <a:ea typeface="ＭＳ Ｐゴシック" panose="020B0600070205080204" charset="-128"/>
              </a:rPr>
              <a:t>〔</a:t>
            </a:r>
            <a:r>
              <a:rPr lang="ja-JP" altLang="en-US" sz="900" dirty="0">
                <a:latin typeface="Arial" panose="020B0604020202020204" pitchFamily="34" charset="0"/>
                <a:ea typeface="ＭＳ Ｐゴシック" panose="020B0600070205080204" charset="-128"/>
              </a:rPr>
              <a:t>お問い合わせ先</a:t>
            </a:r>
            <a:r>
              <a:rPr lang="en-US" altLang="ja-JP" sz="900" dirty="0">
                <a:latin typeface="Arial" panose="020B0604020202020204" pitchFamily="34" charset="0"/>
                <a:ea typeface="ＭＳ Ｐゴシック" panose="020B0600070205080204" charset="-128"/>
              </a:rPr>
              <a:t>〕</a:t>
            </a:r>
            <a:r>
              <a:rPr lang="ja-JP" altLang="en-US" sz="800" dirty="0">
                <a:latin typeface="Arial" panose="020B0604020202020204" pitchFamily="34" charset="0"/>
                <a:ea typeface="ＭＳ Ｐゴシック" panose="020B0600070205080204" charset="-128"/>
              </a:rPr>
              <a:t>　</a:t>
            </a:r>
          </a:p>
          <a:p>
            <a:pPr eaLnBrk="1" hangingPunct="1">
              <a:spcBef>
                <a:spcPct val="0"/>
              </a:spcBef>
              <a:buClrTx/>
              <a:buSzTx/>
              <a:buFontTx/>
              <a:buNone/>
            </a:pPr>
            <a:r>
              <a:rPr lang="ja-JP" altLang="en-US" sz="800" dirty="0">
                <a:latin typeface="Arial" panose="020B0604020202020204" pitchFamily="34" charset="0"/>
                <a:ea typeface="ＭＳ Ｐゴシック" panose="020B0600070205080204" charset="-128"/>
              </a:rPr>
              <a:t>　気象庁　地震火山部　地震津波監視課　地震津波防災推進室</a:t>
            </a:r>
          </a:p>
          <a:p>
            <a:pPr eaLnBrk="1" hangingPunct="1">
              <a:spcBef>
                <a:spcPct val="0"/>
              </a:spcBef>
              <a:buClrTx/>
              <a:buSzTx/>
              <a:buFontTx/>
              <a:buNone/>
            </a:pPr>
            <a:r>
              <a:rPr lang="ja-JP" altLang="en-US" sz="900" dirty="0">
                <a:latin typeface="Arial" panose="020B0604020202020204" pitchFamily="34" charset="0"/>
                <a:ea typeface="ＭＳ Ｐゴシック" panose="020B0600070205080204" charset="-128"/>
              </a:rPr>
              <a:t>　〒</a:t>
            </a:r>
            <a:r>
              <a:rPr lang="en-US" altLang="ja-JP" sz="900" dirty="0">
                <a:latin typeface="Arial" panose="020B0604020202020204" pitchFamily="34" charset="0"/>
                <a:ea typeface="ＭＳ Ｐゴシック" panose="020B0600070205080204" charset="-128"/>
              </a:rPr>
              <a:t>105-8431</a:t>
            </a:r>
            <a:r>
              <a:rPr lang="ja-JP" altLang="en-US" sz="900" dirty="0">
                <a:latin typeface="Arial" panose="020B0604020202020204" pitchFamily="34" charset="0"/>
                <a:ea typeface="ＭＳ Ｐゴシック" panose="020B0600070205080204" charset="-128"/>
              </a:rPr>
              <a:t>　東京都港区虎ノ門</a:t>
            </a:r>
            <a:r>
              <a:rPr lang="en-US" altLang="ja-JP" sz="900" dirty="0">
                <a:latin typeface="Arial" panose="020B0604020202020204" pitchFamily="34" charset="0"/>
                <a:ea typeface="ＭＳ Ｐゴシック" panose="020B0600070205080204" charset="-128"/>
              </a:rPr>
              <a:t>3</a:t>
            </a:r>
            <a:r>
              <a:rPr lang="ja-JP" altLang="en-US" sz="900" dirty="0">
                <a:latin typeface="Arial" panose="020B0604020202020204" pitchFamily="34" charset="0"/>
                <a:ea typeface="ＭＳ Ｐゴシック" panose="020B0600070205080204" charset="-128"/>
              </a:rPr>
              <a:t>丁目</a:t>
            </a:r>
            <a:r>
              <a:rPr lang="en-US" altLang="ja-JP" sz="900" dirty="0">
                <a:latin typeface="Arial" panose="020B0604020202020204" pitchFamily="34" charset="0"/>
                <a:ea typeface="ＭＳ Ｐゴシック" panose="020B0600070205080204" charset="-128"/>
              </a:rPr>
              <a:t>6</a:t>
            </a:r>
            <a:r>
              <a:rPr lang="ja-JP" altLang="en-US" sz="900" dirty="0">
                <a:latin typeface="Arial" panose="020B0604020202020204" pitchFamily="34" charset="0"/>
                <a:ea typeface="ＭＳ Ｐゴシック" panose="020B0600070205080204" charset="-128"/>
              </a:rPr>
              <a:t>番</a:t>
            </a:r>
            <a:r>
              <a:rPr lang="en-US" altLang="ja-JP" sz="900" dirty="0">
                <a:latin typeface="Arial" panose="020B0604020202020204" pitchFamily="34" charset="0"/>
                <a:ea typeface="ＭＳ Ｐゴシック" panose="020B0600070205080204" charset="-128"/>
              </a:rPr>
              <a:t>9</a:t>
            </a:r>
            <a:r>
              <a:rPr lang="ja-JP" altLang="en-US" sz="900" dirty="0">
                <a:latin typeface="Arial" panose="020B0604020202020204" pitchFamily="34" charset="0"/>
                <a:ea typeface="ＭＳ Ｐゴシック" panose="020B0600070205080204" charset="-128"/>
              </a:rPr>
              <a:t>号　　　　電話</a:t>
            </a:r>
            <a:r>
              <a:rPr lang="ja-JP" altLang="en-US" sz="900" dirty="0">
                <a:latin typeface="Arial" panose="020B0604020202020204" pitchFamily="34" charset="0"/>
                <a:ea typeface="ＭＳ Ｐゴシック" panose="020B0600070205080204" charset="-128"/>
                <a:sym typeface="Wingdings" panose="05000000000000000000" pitchFamily="2" charset="2"/>
              </a:rPr>
              <a:t>：（</a:t>
            </a:r>
            <a:r>
              <a:rPr lang="en-US" altLang="ja-JP" sz="900" dirty="0">
                <a:latin typeface="Arial" panose="020B0604020202020204" pitchFamily="34" charset="0"/>
                <a:ea typeface="ＭＳ Ｐゴシック" panose="020B0600070205080204" charset="-128"/>
              </a:rPr>
              <a:t>03</a:t>
            </a:r>
            <a:r>
              <a:rPr lang="ja-JP" altLang="en-US" sz="900" dirty="0">
                <a:latin typeface="Arial" panose="020B0604020202020204" pitchFamily="34" charset="0"/>
                <a:ea typeface="ＭＳ Ｐゴシック" panose="020B0600070205080204" charset="-128"/>
              </a:rPr>
              <a:t>）</a:t>
            </a:r>
            <a:r>
              <a:rPr lang="en-US" altLang="ja-JP" sz="900" dirty="0">
                <a:latin typeface="Arial" panose="020B0604020202020204" pitchFamily="34" charset="0"/>
                <a:ea typeface="ＭＳ Ｐゴシック" panose="020B0600070205080204" charset="-128"/>
              </a:rPr>
              <a:t>6758-3900</a:t>
            </a:r>
            <a:r>
              <a:rPr lang="ja-JP" altLang="en-US" sz="900" dirty="0">
                <a:latin typeface="Arial" panose="020B0604020202020204" pitchFamily="34" charset="0"/>
                <a:ea typeface="ＭＳ Ｐゴシック" panose="020B0600070205080204" charset="-128"/>
              </a:rPr>
              <a:t>　（内線</a:t>
            </a:r>
            <a:r>
              <a:rPr lang="en-US" altLang="ja-JP" sz="900" dirty="0">
                <a:latin typeface="Arial" panose="020B0604020202020204" pitchFamily="34" charset="0"/>
                <a:ea typeface="ＭＳ Ｐゴシック" panose="020B0600070205080204" charset="-128"/>
              </a:rPr>
              <a:t>5158</a:t>
            </a:r>
            <a:r>
              <a:rPr lang="ja-JP" altLang="en-US" sz="900" dirty="0">
                <a:latin typeface="Arial" panose="020B0604020202020204" pitchFamily="34" charset="0"/>
                <a:ea typeface="ＭＳ Ｐゴシック" panose="020B0600070205080204" charset="-128"/>
              </a:rPr>
              <a:t>）</a:t>
            </a:r>
          </a:p>
        </p:txBody>
      </p:sp>
      <p:sp>
        <p:nvSpPr>
          <p:cNvPr id="18" name="テキスト ボックス 17"/>
          <p:cNvSpPr txBox="1"/>
          <p:nvPr/>
        </p:nvSpPr>
        <p:spPr>
          <a:xfrm>
            <a:off x="323850" y="5630863"/>
            <a:ext cx="2449513" cy="296862"/>
          </a:xfrm>
          <a:prstGeom prst="rect">
            <a:avLst/>
          </a:prstGeom>
          <a:noFill/>
          <a:ln>
            <a:noFill/>
          </a:ln>
        </p:spPr>
        <p:txBody>
          <a:bodyPr lIns="99569" tIns="49785" rIns="99569" bIns="49785">
            <a:spAutoFit/>
          </a:bodyPr>
          <a:lstStyle/>
          <a:p>
            <a:pPr marL="5080" algn="ctr" defTabSz="728980">
              <a:lnSpc>
                <a:spcPts val="1800"/>
              </a:lnSpc>
              <a:spcBef>
                <a:spcPct val="20000"/>
              </a:spcBef>
              <a:defRPr/>
            </a:pPr>
            <a:r>
              <a:rPr lang="ja-JP" altLang="en-US" sz="1100" i="1" dirty="0">
                <a:latin typeface="+mj-ea"/>
                <a:ea typeface="+mj-ea"/>
              </a:rPr>
              <a:t>頭を守って、安全な場所に避難！</a:t>
            </a:r>
            <a:endParaRPr lang="en-US" altLang="ja-JP" sz="1100" i="1" dirty="0">
              <a:latin typeface="+mj-ea"/>
              <a:ea typeface="+mj-ea"/>
            </a:endParaRPr>
          </a:p>
        </p:txBody>
      </p:sp>
      <p:sp>
        <p:nvSpPr>
          <p:cNvPr id="20" name="テキスト ボックス 19"/>
          <p:cNvSpPr txBox="1"/>
          <p:nvPr/>
        </p:nvSpPr>
        <p:spPr>
          <a:xfrm>
            <a:off x="2771775" y="5630863"/>
            <a:ext cx="2089150" cy="331787"/>
          </a:xfrm>
          <a:prstGeom prst="rect">
            <a:avLst/>
          </a:prstGeom>
          <a:noFill/>
          <a:ln>
            <a:noFill/>
          </a:ln>
        </p:spPr>
        <p:txBody>
          <a:bodyPr lIns="99569" tIns="49785" rIns="99569" bIns="49785">
            <a:spAutoFit/>
          </a:bodyPr>
          <a:lstStyle/>
          <a:p>
            <a:pPr marL="5080" algn="ctr" defTabSz="728980">
              <a:lnSpc>
                <a:spcPts val="1800"/>
              </a:lnSpc>
              <a:spcBef>
                <a:spcPct val="20000"/>
              </a:spcBef>
              <a:defRPr/>
            </a:pPr>
            <a:r>
              <a:rPr lang="ja-JP" altLang="en-US" sz="1100" i="1" dirty="0">
                <a:latin typeface="+mj-ea"/>
                <a:ea typeface="+mj-ea"/>
              </a:rPr>
              <a:t>危ない場所から離れて！</a:t>
            </a:r>
            <a:endParaRPr lang="en-US" altLang="ja-JP" sz="1100" i="1" dirty="0">
              <a:latin typeface="+mj-ea"/>
              <a:ea typeface="+mj-ea"/>
            </a:endParaRPr>
          </a:p>
        </p:txBody>
      </p:sp>
      <p:sp>
        <p:nvSpPr>
          <p:cNvPr id="21" name="テキスト ボックス 20"/>
          <p:cNvSpPr txBox="1"/>
          <p:nvPr/>
        </p:nvSpPr>
        <p:spPr>
          <a:xfrm>
            <a:off x="4932363" y="5583238"/>
            <a:ext cx="2087562" cy="442912"/>
          </a:xfrm>
          <a:prstGeom prst="rect">
            <a:avLst/>
          </a:prstGeom>
          <a:noFill/>
          <a:ln>
            <a:noFill/>
          </a:ln>
        </p:spPr>
        <p:txBody>
          <a:bodyPr lIns="99569" tIns="49785" rIns="99569" bIns="49785">
            <a:spAutoFit/>
          </a:bodyPr>
          <a:lstStyle/>
          <a:p>
            <a:pPr marL="5080" algn="ctr" defTabSz="728980">
              <a:lnSpc>
                <a:spcPts val="1200"/>
              </a:lnSpc>
              <a:spcBef>
                <a:spcPct val="20000"/>
              </a:spcBef>
              <a:defRPr/>
            </a:pPr>
            <a:r>
              <a:rPr lang="ja-JP" altLang="en-US" sz="1100" i="1" dirty="0">
                <a:latin typeface="+mj-ea"/>
                <a:ea typeface="+mj-ea"/>
              </a:rPr>
              <a:t>お店では、あわてず</a:t>
            </a:r>
            <a:endParaRPr lang="en-US" altLang="ja-JP" sz="1100" i="1" dirty="0">
              <a:latin typeface="+mj-ea"/>
              <a:ea typeface="+mj-ea"/>
            </a:endParaRPr>
          </a:p>
          <a:p>
            <a:pPr marL="5080" algn="ctr" defTabSz="728980">
              <a:lnSpc>
                <a:spcPts val="1200"/>
              </a:lnSpc>
              <a:spcBef>
                <a:spcPct val="20000"/>
              </a:spcBef>
              <a:defRPr/>
            </a:pPr>
            <a:r>
              <a:rPr lang="ja-JP" altLang="en-US" sz="1100" i="1" dirty="0">
                <a:latin typeface="+mj-ea"/>
                <a:ea typeface="+mj-ea"/>
              </a:rPr>
              <a:t>係員の指示に従って！</a:t>
            </a:r>
            <a:endParaRPr lang="en-US" altLang="ja-JP" sz="1100" i="1" dirty="0">
              <a:latin typeface="+mj-ea"/>
              <a:ea typeface="+mj-ea"/>
            </a:endParaRPr>
          </a:p>
        </p:txBody>
      </p:sp>
      <p:sp>
        <p:nvSpPr>
          <p:cNvPr id="14" name="テキスト ボックス 13"/>
          <p:cNvSpPr txBox="1"/>
          <p:nvPr/>
        </p:nvSpPr>
        <p:spPr>
          <a:xfrm>
            <a:off x="323850" y="6124575"/>
            <a:ext cx="6881813" cy="1577975"/>
          </a:xfrm>
          <a:prstGeom prst="rect">
            <a:avLst/>
          </a:prstGeom>
          <a:gradFill>
            <a:gsLst>
              <a:gs pos="0">
                <a:schemeClr val="accent1">
                  <a:lumMod val="20000"/>
                  <a:lumOff val="80000"/>
                </a:schemeClr>
              </a:gs>
              <a:gs pos="50000">
                <a:srgbClr val="E5FFF9"/>
              </a:gs>
              <a:gs pos="100000">
                <a:schemeClr val="accent3">
                  <a:lumMod val="20000"/>
                  <a:lumOff val="80000"/>
                </a:schemeClr>
              </a:gs>
            </a:gsLst>
            <a:lin ang="5400000" scaled="0"/>
          </a:gradFill>
          <a:ln>
            <a:solidFill>
              <a:schemeClr val="accent4"/>
            </a:solidFill>
          </a:ln>
          <a:effectLst>
            <a:outerShdw blurRad="50800" dist="38100" dir="2700000" algn="tl" rotWithShape="0">
              <a:prstClr val="black">
                <a:alpha val="40000"/>
              </a:prstClr>
            </a:outerShdw>
          </a:effectLst>
        </p:spPr>
        <p:txBody>
          <a:bodyPr lIns="99569" tIns="49785" rIns="99569" bIns="49785">
            <a:spAutoFit/>
          </a:bodyPr>
          <a:lstStyle/>
          <a:p>
            <a:pPr marL="5080" defTabSz="728980">
              <a:spcBef>
                <a:spcPct val="20000"/>
              </a:spcBef>
              <a:defRPr/>
            </a:pPr>
            <a:r>
              <a:rPr lang="ja-JP" altLang="en-US" dirty="0">
                <a:solidFill>
                  <a:srgbClr val="0070C0"/>
                </a:solidFill>
                <a:latin typeface="HGS創英角ﾎﾟｯﾌﾟ体" panose="040B0A00000000000000" pitchFamily="50" charset="-128"/>
                <a:ea typeface="HGS創英角ﾎﾟｯﾌﾟ体" panose="040B0A00000000000000" pitchFamily="50" charset="-128"/>
              </a:rPr>
              <a:t>シェイクアウト訓練</a:t>
            </a:r>
            <a:endParaRPr lang="en-US" altLang="ja-JP" dirty="0">
              <a:solidFill>
                <a:srgbClr val="0070C0"/>
              </a:solidFill>
              <a:latin typeface="HGS創英角ﾎﾟｯﾌﾟ体" panose="040B0A00000000000000" pitchFamily="50" charset="-128"/>
              <a:ea typeface="HGS創英角ﾎﾟｯﾌﾟ体" panose="040B0A00000000000000" pitchFamily="50" charset="-128"/>
            </a:endParaRPr>
          </a:p>
          <a:p>
            <a:pPr marL="5080" defTabSz="728980">
              <a:spcBef>
                <a:spcPct val="20000"/>
              </a:spcBef>
              <a:defRPr/>
            </a:pPr>
            <a:endParaRPr lang="en-US" altLang="ja-JP" sz="500" dirty="0">
              <a:solidFill>
                <a:srgbClr val="0070C0"/>
              </a:solidFill>
              <a:latin typeface="HGS創英角ﾎﾟｯﾌﾟ体" panose="040B0A00000000000000" pitchFamily="50" charset="-128"/>
              <a:ea typeface="HGS創英角ﾎﾟｯﾌﾟ体" panose="040B0A00000000000000" pitchFamily="50" charset="-128"/>
            </a:endParaRPr>
          </a:p>
          <a:p>
            <a:pPr marL="395605" indent="-198755" defTabSz="728980">
              <a:spcBef>
                <a:spcPct val="20000"/>
              </a:spcBef>
              <a:buFont typeface="Wingdings" panose="05000000000000000000" pitchFamily="2" charset="2"/>
              <a:buChar char="Ø"/>
              <a:defRPr/>
            </a:pPr>
            <a:r>
              <a:rPr lang="ja-JP" altLang="en-US" sz="1200" dirty="0">
                <a:latin typeface="Times New Roman" panose="02020603050405020304" pitchFamily="18" charset="0"/>
              </a:rPr>
              <a:t>シェイクアウト訓練とは、地震の際の安全確保行動１－２－３</a:t>
            </a:r>
            <a:endParaRPr lang="en-US" altLang="ja-JP" sz="1200" dirty="0">
              <a:latin typeface="Times New Roman" panose="02020603050405020304" pitchFamily="18" charset="0"/>
            </a:endParaRPr>
          </a:p>
          <a:p>
            <a:pPr marL="196850" defTabSz="728980">
              <a:spcBef>
                <a:spcPct val="20000"/>
              </a:spcBef>
              <a:defRPr/>
            </a:pPr>
            <a:r>
              <a:rPr lang="ja-JP" altLang="en-US" sz="1200" dirty="0">
                <a:latin typeface="Times New Roman" panose="02020603050405020304" pitchFamily="18" charset="0"/>
              </a:rPr>
              <a:t>「まず低く、頭を守り、動かない」を身につける訓練です。</a:t>
            </a:r>
            <a:endParaRPr lang="en-US" altLang="ja-JP" sz="1200" dirty="0">
              <a:latin typeface="Times New Roman" panose="02020603050405020304" pitchFamily="18" charset="0"/>
            </a:endParaRPr>
          </a:p>
          <a:p>
            <a:pPr marL="196850" defTabSz="728980">
              <a:spcBef>
                <a:spcPct val="20000"/>
              </a:spcBef>
              <a:defRPr/>
            </a:pPr>
            <a:r>
              <a:rPr lang="ja-JP" altLang="en-US" sz="1200" dirty="0">
                <a:latin typeface="Times New Roman" panose="02020603050405020304" pitchFamily="18" charset="0"/>
              </a:rPr>
              <a:t>当日、シェイクアウト訓練が行われる自治体にお住まいの場合は</a:t>
            </a:r>
            <a:endParaRPr lang="en-US" altLang="ja-JP" sz="1200" dirty="0">
              <a:latin typeface="Times New Roman" panose="02020603050405020304" pitchFamily="18" charset="0"/>
            </a:endParaRPr>
          </a:p>
          <a:p>
            <a:pPr marL="196850" defTabSz="728980">
              <a:spcBef>
                <a:spcPct val="20000"/>
              </a:spcBef>
              <a:defRPr/>
            </a:pPr>
            <a:r>
              <a:rPr lang="ja-JP" altLang="en-US" sz="1200" dirty="0">
                <a:latin typeface="Times New Roman" panose="02020603050405020304" pitchFamily="18" charset="0"/>
              </a:rPr>
              <a:t>積極的に参加してみましょう。</a:t>
            </a:r>
            <a:endParaRPr lang="en-US" altLang="ja-JP" sz="1200" dirty="0">
              <a:latin typeface="Times New Roman" panose="02020603050405020304" pitchFamily="18" charset="0"/>
            </a:endParaRPr>
          </a:p>
          <a:p>
            <a:pPr marL="196850" defTabSz="728980">
              <a:spcBef>
                <a:spcPct val="20000"/>
              </a:spcBef>
              <a:defRPr/>
            </a:pPr>
            <a:endParaRPr lang="en-US" altLang="ja-JP" sz="1200" dirty="0">
              <a:latin typeface="Times New Roman" panose="02020603050405020304" pitchFamily="18" charset="0"/>
            </a:endParaRPr>
          </a:p>
        </p:txBody>
      </p:sp>
      <p:sp>
        <p:nvSpPr>
          <p:cNvPr id="22" name="テキスト ボックス 21"/>
          <p:cNvSpPr txBox="1"/>
          <p:nvPr/>
        </p:nvSpPr>
        <p:spPr>
          <a:xfrm>
            <a:off x="684213" y="3587750"/>
            <a:ext cx="6192837" cy="458788"/>
          </a:xfrm>
          <a:prstGeom prst="rect">
            <a:avLst/>
          </a:prstGeom>
          <a:noFill/>
          <a:ln>
            <a:noFill/>
          </a:ln>
        </p:spPr>
        <p:txBody>
          <a:bodyPr lIns="99569" tIns="49785" rIns="99569" bIns="49785">
            <a:spAutoFit/>
          </a:bodyPr>
          <a:lstStyle/>
          <a:p>
            <a:pPr marL="5080" defTabSz="728980">
              <a:lnSpc>
                <a:spcPts val="1400"/>
              </a:lnSpc>
              <a:spcBef>
                <a:spcPts val="0"/>
              </a:spcBef>
              <a:defRPr/>
            </a:pPr>
            <a:r>
              <a:rPr lang="ja-JP" altLang="en-US" sz="1200" b="1" dirty="0">
                <a:solidFill>
                  <a:srgbClr val="002060"/>
                </a:solidFill>
                <a:latin typeface="+mj-ea"/>
                <a:ea typeface="+mj-ea"/>
              </a:rPr>
              <a:t>緊急地震速報を見聞きしたときの行動は、まわりの人に声をかけながら</a:t>
            </a:r>
            <a:endParaRPr lang="en-US" altLang="ja-JP" sz="1200" b="1" dirty="0">
              <a:solidFill>
                <a:srgbClr val="002060"/>
              </a:solidFill>
              <a:latin typeface="+mj-ea"/>
              <a:ea typeface="+mj-ea"/>
            </a:endParaRPr>
          </a:p>
          <a:p>
            <a:pPr marL="5080" defTabSz="728980">
              <a:lnSpc>
                <a:spcPts val="1400"/>
              </a:lnSpc>
              <a:spcBef>
                <a:spcPts val="0"/>
              </a:spcBef>
              <a:defRPr/>
            </a:pPr>
            <a:r>
              <a:rPr lang="ja-JP" altLang="en-US" sz="1200" b="1" dirty="0">
                <a:solidFill>
                  <a:srgbClr val="002060"/>
                </a:solidFill>
                <a:latin typeface="+mj-ea"/>
                <a:ea typeface="+mj-ea"/>
              </a:rPr>
              <a:t>　　「周囲の状況に応じて、あわてずに、まず身の安全を確保する」ことが基本です。</a:t>
            </a:r>
            <a:endParaRPr lang="en-US" altLang="ja-JP" sz="1200" b="1" dirty="0">
              <a:solidFill>
                <a:srgbClr val="002060"/>
              </a:solidFill>
              <a:latin typeface="+mj-ea"/>
              <a:ea typeface="+mj-ea"/>
            </a:endParaRPr>
          </a:p>
        </p:txBody>
      </p:sp>
      <p:sp>
        <p:nvSpPr>
          <p:cNvPr id="23" name="テキスト ボックス 22"/>
          <p:cNvSpPr txBox="1"/>
          <p:nvPr/>
        </p:nvSpPr>
        <p:spPr>
          <a:xfrm>
            <a:off x="377825" y="1096963"/>
            <a:ext cx="5975350" cy="485775"/>
          </a:xfrm>
          <a:prstGeom prst="rect">
            <a:avLst/>
          </a:prstGeom>
          <a:noFill/>
          <a:ln>
            <a:noFill/>
          </a:ln>
        </p:spPr>
        <p:txBody>
          <a:bodyPr lIns="99569" tIns="49785" rIns="99569" bIns="49785">
            <a:spAutoFit/>
          </a:bodyPr>
          <a:lstStyle/>
          <a:p>
            <a:pPr marL="103505" indent="-98425" defTabSz="728980">
              <a:lnSpc>
                <a:spcPts val="1600"/>
              </a:lnSpc>
              <a:spcBef>
                <a:spcPct val="20000"/>
              </a:spcBef>
              <a:buClr>
                <a:srgbClr val="002060"/>
              </a:buClr>
              <a:buFont typeface="Wingdings" panose="05000000000000000000" pitchFamily="2" charset="2"/>
              <a:buChar char="l"/>
              <a:defRPr/>
            </a:pPr>
            <a:r>
              <a:rPr lang="ja-JP" altLang="en-US" sz="1200" b="1" dirty="0">
                <a:ln w="1905"/>
                <a:solidFill>
                  <a:srgbClr val="00B050"/>
                </a:solidFill>
                <a:latin typeface="+mj-ea"/>
              </a:rPr>
              <a:t>お住まいの自治体の</a:t>
            </a:r>
            <a:r>
              <a:rPr lang="ja-JP" altLang="en-US" sz="1200" b="1" dirty="0">
                <a:ln w="1905"/>
                <a:solidFill>
                  <a:srgbClr val="00B050"/>
                </a:solidFill>
                <a:latin typeface="+mj-ea"/>
                <a:ea typeface="+mj-ea"/>
              </a:rPr>
              <a:t>防災行政無線</a:t>
            </a:r>
            <a:r>
              <a:rPr lang="ja-JP" altLang="en-US" sz="1200" b="1" dirty="0">
                <a:ln w="1905"/>
                <a:solidFill>
                  <a:srgbClr val="002060"/>
                </a:solidFill>
                <a:latin typeface="+mj-ea"/>
                <a:ea typeface="+mj-ea"/>
              </a:rPr>
              <a:t>や</a:t>
            </a:r>
            <a:r>
              <a:rPr lang="ja-JP" altLang="en-US" sz="1200" b="1" dirty="0">
                <a:ln w="1905"/>
                <a:solidFill>
                  <a:srgbClr val="00B050"/>
                </a:solidFill>
                <a:latin typeface="+mj-ea"/>
                <a:ea typeface="+mj-ea"/>
              </a:rPr>
              <a:t>商業施設など</a:t>
            </a:r>
            <a:r>
              <a:rPr lang="ja-JP" altLang="en-US" sz="1200" b="1" dirty="0">
                <a:ln w="1905"/>
                <a:solidFill>
                  <a:srgbClr val="002060"/>
                </a:solidFill>
                <a:latin typeface="+mj-ea"/>
                <a:ea typeface="+mj-ea"/>
              </a:rPr>
              <a:t>で緊急地震速報が放送される場合があります。</a:t>
            </a:r>
            <a:r>
              <a:rPr lang="ja-JP" altLang="en-US" sz="1200" dirty="0">
                <a:ln w="1905"/>
                <a:latin typeface="+mj-ea"/>
                <a:ea typeface="+mj-ea"/>
              </a:rPr>
              <a:t>自治体からのお知らせ、気象庁のホームページ等でご確認ください。</a:t>
            </a:r>
            <a:endParaRPr lang="en-US" altLang="ja-JP" sz="1200" dirty="0">
              <a:latin typeface="+mj-ea"/>
              <a:ea typeface="+mj-ea"/>
            </a:endParaRPr>
          </a:p>
        </p:txBody>
      </p:sp>
      <p:pic>
        <p:nvPicPr>
          <p:cNvPr id="7190" name="Picture 22"/>
          <p:cNvPicPr>
            <a:picLocks noChangeAspect="1" noChangeArrowheads="1"/>
          </p:cNvPicPr>
          <p:nvPr/>
        </p:nvPicPr>
        <p:blipFill>
          <a:blip r:embed="rId4"/>
          <a:srcRect/>
          <a:stretch>
            <a:fillRect/>
          </a:stretch>
        </p:blipFill>
        <p:spPr bwMode="auto">
          <a:xfrm>
            <a:off x="5076825" y="4186238"/>
            <a:ext cx="1871663" cy="1406525"/>
          </a:xfrm>
          <a:prstGeom prst="rect">
            <a:avLst/>
          </a:prstGeom>
          <a:ln w="19050">
            <a:solidFill>
              <a:schemeClr val="tx1"/>
            </a:solidFill>
            <a:miter lim="800000"/>
            <a:headEnd/>
            <a:tailEnd/>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pic>
        <p:nvPicPr>
          <p:cNvPr id="7191" name="Picture 23"/>
          <p:cNvPicPr>
            <a:picLocks noChangeAspect="1" noChangeArrowheads="1"/>
          </p:cNvPicPr>
          <p:nvPr/>
        </p:nvPicPr>
        <p:blipFill>
          <a:blip r:embed="rId5"/>
          <a:srcRect/>
          <a:stretch>
            <a:fillRect/>
          </a:stretch>
        </p:blipFill>
        <p:spPr bwMode="auto">
          <a:xfrm>
            <a:off x="2844800" y="4186238"/>
            <a:ext cx="1871663" cy="1406525"/>
          </a:xfrm>
          <a:prstGeom prst="rect">
            <a:avLst/>
          </a:prstGeom>
          <a:ln w="19050">
            <a:solidFill>
              <a:schemeClr val="tx1"/>
            </a:solidFill>
            <a:miter lim="800000"/>
            <a:headEnd/>
            <a:tailEnd/>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pic>
        <p:nvPicPr>
          <p:cNvPr id="7192" name="Picture 24"/>
          <p:cNvPicPr>
            <a:picLocks noChangeAspect="1" noChangeArrowheads="1"/>
          </p:cNvPicPr>
          <p:nvPr/>
        </p:nvPicPr>
        <p:blipFill>
          <a:blip r:embed="rId6"/>
          <a:srcRect/>
          <a:stretch>
            <a:fillRect/>
          </a:stretch>
        </p:blipFill>
        <p:spPr bwMode="auto">
          <a:xfrm>
            <a:off x="612775" y="4186238"/>
            <a:ext cx="1835150" cy="1406525"/>
          </a:xfrm>
          <a:prstGeom prst="rect">
            <a:avLst/>
          </a:prstGeom>
          <a:ln w="19050">
            <a:solidFill>
              <a:schemeClr val="tx1"/>
            </a:solidFill>
            <a:miter lim="800000"/>
            <a:headEnd/>
            <a:tailEnd/>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
        <p:nvSpPr>
          <p:cNvPr id="7184" name="テキスト ボックス 1"/>
          <p:cNvSpPr txBox="1">
            <a:spLocks noChangeArrowheads="1"/>
          </p:cNvSpPr>
          <p:nvPr/>
        </p:nvSpPr>
        <p:spPr bwMode="auto">
          <a:xfrm>
            <a:off x="1998663" y="582613"/>
            <a:ext cx="35861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rgbClr val="FF0000"/>
                </a:solidFill>
                <a:latin typeface="HGS創英角ﾎﾟｯﾌﾟ体" panose="040B0A00000000000000" pitchFamily="50" charset="-128"/>
                <a:ea typeface="HGS創英角ﾎﾟｯﾌﾟ体" panose="040B0A00000000000000" pitchFamily="50" charset="-128"/>
              </a:rPr>
              <a:t>どうやって訓練に参加するの？</a:t>
            </a:r>
          </a:p>
        </p:txBody>
      </p:sp>
      <p:sp>
        <p:nvSpPr>
          <p:cNvPr id="7185" name="テキスト ボックス 25"/>
          <p:cNvSpPr txBox="1">
            <a:spLocks noChangeArrowheads="1"/>
          </p:cNvSpPr>
          <p:nvPr/>
        </p:nvSpPr>
        <p:spPr bwMode="auto">
          <a:xfrm>
            <a:off x="1339850" y="3108325"/>
            <a:ext cx="49990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FF0000"/>
                </a:solidFill>
                <a:latin typeface="HGS創英角ﾎﾟｯﾌﾟ体" panose="040B0A00000000000000" pitchFamily="50" charset="-128"/>
                <a:ea typeface="HGS創英角ﾎﾟｯﾌﾟ体" panose="040B0A00000000000000" pitchFamily="50" charset="-128"/>
              </a:rPr>
              <a:t>緊急地震速報を聞いたら、どうすればいいの？</a:t>
            </a:r>
          </a:p>
        </p:txBody>
      </p:sp>
      <p:sp>
        <p:nvSpPr>
          <p:cNvPr id="7187" name="AutoShape 25" descr="http://www.sharots.com/sozai/search/kensaku8.png"/>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7188" name="AutoShape 27" descr="http://www.sharots.com/sozai/search/kensaku8.png"/>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7189" name="AutoShape 35" descr="http://www.sharots.com/sozai/search/kensaku.png"/>
          <p:cNvSpPr>
            <a:spLocks noChangeAspect="1" noChangeArrowheads="1"/>
          </p:cNvSpPr>
          <p:nvPr/>
        </p:nvSpPr>
        <p:spPr bwMode="auto">
          <a:xfrm>
            <a:off x="460375" y="1603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2" name="AutoShape 37" descr="http://www.sharots.com/sozai/search/kensaku.png"/>
          <p:cNvSpPr>
            <a:spLocks noChangeAspect="1" noChangeArrowheads="1"/>
          </p:cNvSpPr>
          <p:nvPr/>
        </p:nvSpPr>
        <p:spPr bwMode="auto">
          <a:xfrm>
            <a:off x="612775" y="3127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3" name="AutoShape 40" descr="http://www.sharots.com/sozai/search/kensaku3_L.jpg"/>
          <p:cNvSpPr>
            <a:spLocks noChangeAspect="1" noChangeArrowheads="1"/>
          </p:cNvSpPr>
          <p:nvPr/>
        </p:nvSpPr>
        <p:spPr bwMode="auto">
          <a:xfrm>
            <a:off x="765175" y="4651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grpSp>
        <p:nvGrpSpPr>
          <p:cNvPr id="5" name="グループ化 4"/>
          <p:cNvGrpSpPr/>
          <p:nvPr/>
        </p:nvGrpSpPr>
        <p:grpSpPr>
          <a:xfrm>
            <a:off x="3148965" y="9005570"/>
            <a:ext cx="2435860" cy="412750"/>
            <a:chOff x="7193" y="13871"/>
            <a:chExt cx="3836" cy="650"/>
          </a:xfrm>
        </p:grpSpPr>
        <p:pic>
          <p:nvPicPr>
            <p:cNvPr id="7186" name="Picture 23" descr="http://www.sharots.com/sozai/search/kensaku7.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313" y="13871"/>
              <a:ext cx="3717" cy="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テキスト ボックス 46"/>
            <p:cNvSpPr txBox="1"/>
            <p:nvPr/>
          </p:nvSpPr>
          <p:spPr>
            <a:xfrm>
              <a:off x="7193" y="13879"/>
              <a:ext cx="3187" cy="440"/>
            </a:xfrm>
            <a:prstGeom prst="rect">
              <a:avLst/>
            </a:prstGeom>
            <a:noFill/>
            <a:ln>
              <a:noFill/>
            </a:ln>
          </p:spPr>
          <p:txBody>
            <a:bodyPr lIns="99569" tIns="49785" rIns="99569" bIns="49785">
              <a:spAutoFit/>
            </a:bodyPr>
            <a:lstStyle/>
            <a:p>
              <a:pPr marL="5080" defTabSz="728980">
                <a:lnSpc>
                  <a:spcPts val="1400"/>
                </a:lnSpc>
                <a:spcBef>
                  <a:spcPts val="0"/>
                </a:spcBef>
                <a:defRPr/>
              </a:pPr>
              <a:r>
                <a:rPr lang="ja-JP" altLang="en-US" sz="1400" b="1" dirty="0">
                  <a:solidFill>
                    <a:srgbClr val="002060"/>
                  </a:solidFill>
                  <a:latin typeface="+mj-ea"/>
                  <a:ea typeface="+mj-ea"/>
                </a:rPr>
                <a:t>緊急地震速報　訓練</a:t>
              </a:r>
              <a:endParaRPr lang="en-US" altLang="ja-JP" sz="1400" b="1" dirty="0">
                <a:solidFill>
                  <a:srgbClr val="002060"/>
                </a:solidFill>
                <a:latin typeface="+mj-ea"/>
                <a:ea typeface="+mj-ea"/>
              </a:endParaRPr>
            </a:p>
          </p:txBody>
        </p:sp>
      </p:grpSp>
      <p:sp>
        <p:nvSpPr>
          <p:cNvPr id="7195" name="正方形/長方形 7"/>
          <p:cNvSpPr>
            <a:spLocks noChangeArrowheads="1"/>
          </p:cNvSpPr>
          <p:nvPr/>
        </p:nvSpPr>
        <p:spPr bwMode="auto">
          <a:xfrm>
            <a:off x="3082290" y="8670925"/>
            <a:ext cx="4123690" cy="243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1000" dirty="0"/>
              <a:t>詳しくは「緊急地震速報　訓練」で検索、または二次元バーコードから</a:t>
            </a:r>
          </a:p>
        </p:txBody>
      </p:sp>
      <p:sp>
        <p:nvSpPr>
          <p:cNvPr id="7197" name="テキスト ボックス 4"/>
          <p:cNvSpPr txBox="1">
            <a:spLocks noChangeArrowheads="1"/>
          </p:cNvSpPr>
          <p:nvPr/>
        </p:nvSpPr>
        <p:spPr bwMode="auto">
          <a:xfrm>
            <a:off x="4932364" y="7307263"/>
            <a:ext cx="21574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800" dirty="0"/>
              <a:t>気象庁マスコットキャラクター「はれるん」</a:t>
            </a:r>
            <a:endParaRPr lang="en-US" altLang="ja-JP" sz="800" dirty="0"/>
          </a:p>
          <a:p>
            <a:r>
              <a:rPr lang="ja-JP" altLang="en-US" sz="800" dirty="0"/>
              <a:t>シェイクアウトキャラクター「シェイククエイク」</a:t>
            </a:r>
          </a:p>
        </p:txBody>
      </p:sp>
      <p:pic>
        <p:nvPicPr>
          <p:cNvPr id="7198" name="Picture 35"/>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029325" y="6188075"/>
            <a:ext cx="831850" cy="1131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99" name="Picture 36"/>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035550" y="6199188"/>
            <a:ext cx="1087438" cy="108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00" name="Picture 37"/>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065838" y="1119188"/>
            <a:ext cx="1139825" cy="173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6" name="グループ化 5"/>
          <p:cNvGrpSpPr/>
          <p:nvPr/>
        </p:nvGrpSpPr>
        <p:grpSpPr>
          <a:xfrm>
            <a:off x="1551305" y="8711565"/>
            <a:ext cx="1494790" cy="792480"/>
            <a:chOff x="435" y="12330"/>
            <a:chExt cx="2354" cy="1248"/>
          </a:xfrm>
        </p:grpSpPr>
        <p:sp>
          <p:nvSpPr>
            <p:cNvPr id="45" name="円形吹き出し 44"/>
            <p:cNvSpPr/>
            <p:nvPr/>
          </p:nvSpPr>
          <p:spPr>
            <a:xfrm>
              <a:off x="435" y="12330"/>
              <a:ext cx="2338" cy="1248"/>
            </a:xfrm>
            <a:prstGeom prst="wedgeEllipseCallout">
              <a:avLst>
                <a:gd name="adj1" fmla="val -67454"/>
                <a:gd name="adj2" fmla="val -25711"/>
              </a:avLst>
            </a:prstGeom>
            <a:solidFill>
              <a:srgbClr val="FFCC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193" name="テキスト ボックス 25"/>
            <p:cNvSpPr txBox="1">
              <a:spLocks noChangeArrowheads="1"/>
            </p:cNvSpPr>
            <p:nvPr/>
          </p:nvSpPr>
          <p:spPr bwMode="auto">
            <a:xfrm>
              <a:off x="505" y="12425"/>
              <a:ext cx="2285" cy="1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ja-JP" altLang="en-US" sz="1200" dirty="0">
                  <a:solidFill>
                    <a:srgbClr val="FF0000"/>
                  </a:solidFill>
                  <a:latin typeface="HGS創英角ﾎﾟｯﾌﾟ体" panose="040B0A00000000000000" pitchFamily="50" charset="-128"/>
                  <a:ea typeface="HGS創英角ﾎﾟｯﾌﾟ体" panose="040B0A00000000000000" pitchFamily="50" charset="-128"/>
                </a:rPr>
                <a:t>気象庁の</a:t>
              </a:r>
              <a:endParaRPr lang="en-US" altLang="ja-JP" sz="1200" dirty="0">
                <a:solidFill>
                  <a:srgbClr val="FF0000"/>
                </a:solidFill>
                <a:latin typeface="HGS創英角ﾎﾟｯﾌﾟ体" panose="040B0A00000000000000" pitchFamily="50" charset="-128"/>
                <a:ea typeface="HGS創英角ﾎﾟｯﾌﾟ体" panose="040B0A00000000000000" pitchFamily="50" charset="-128"/>
              </a:endParaRPr>
            </a:p>
            <a:p>
              <a:pPr algn="ctr"/>
              <a:r>
                <a:rPr lang="ja-JP" altLang="en-US" sz="1200" dirty="0">
                  <a:solidFill>
                    <a:srgbClr val="FF0000"/>
                  </a:solidFill>
                  <a:latin typeface="HGS創英角ﾎﾟｯﾌﾟ体" panose="040B0A00000000000000" pitchFamily="50" charset="-128"/>
                  <a:ea typeface="HGS創英角ﾎﾟｯﾌﾟ体" panose="040B0A00000000000000" pitchFamily="50" charset="-128"/>
                </a:rPr>
                <a:t>ホームページも</a:t>
              </a:r>
              <a:endParaRPr lang="en-US" altLang="ja-JP" sz="1200" dirty="0">
                <a:solidFill>
                  <a:srgbClr val="FF0000"/>
                </a:solidFill>
                <a:latin typeface="HGS創英角ﾎﾟｯﾌﾟ体" panose="040B0A00000000000000" pitchFamily="50" charset="-128"/>
                <a:ea typeface="HGS創英角ﾎﾟｯﾌﾟ体" panose="040B0A00000000000000" pitchFamily="50" charset="-128"/>
              </a:endParaRPr>
            </a:p>
            <a:p>
              <a:pPr algn="ctr"/>
              <a:r>
                <a:rPr lang="ja-JP" altLang="en-US" sz="1200" dirty="0">
                  <a:solidFill>
                    <a:srgbClr val="FF0000"/>
                  </a:solidFill>
                  <a:latin typeface="HGS創英角ﾎﾟｯﾌﾟ体" panose="040B0A00000000000000" pitchFamily="50" charset="-128"/>
                  <a:ea typeface="HGS創英角ﾎﾟｯﾌﾟ体" panose="040B0A00000000000000" pitchFamily="50" charset="-128"/>
                </a:rPr>
                <a:t>見てね！</a:t>
              </a:r>
            </a:p>
          </p:txBody>
        </p:sp>
      </p:grpSp>
    </p:spTree>
    <p:extLst>
      <p:ext uri="{BB962C8B-B14F-4D97-AF65-F5344CB8AC3E}">
        <p14:creationId xmlns:p14="http://schemas.microsoft.com/office/powerpoint/2010/main" val="30683068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シック">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シック">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シック">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humbnail xmlns="d1eb6c10-b30e-4e82-8bdb-95f791b83be0" xsi:nil="true"/>
    <lcf76f155ced4ddcb4097134ff3c332f xmlns="d1eb6c10-b30e-4e82-8bdb-95f791b83be0">
      <Terms xmlns="http://schemas.microsoft.com/office/infopath/2007/PartnerControls"/>
    </lcf76f155ced4ddcb4097134ff3c332f>
    <TaxCatchAll xmlns="fdc985f9-c1de-4431-ae14-26927b8c434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AE874ABEA78964AA7D0811A66B4BECA" ma:contentTypeVersion="19" ma:contentTypeDescription="新しいドキュメントを作成します。" ma:contentTypeScope="" ma:versionID="ef7bcc2d345361fe6b1ea2e8866cb850">
  <xsd:schema xmlns:xsd="http://www.w3.org/2001/XMLSchema" xmlns:xs="http://www.w3.org/2001/XMLSchema" xmlns:p="http://schemas.microsoft.com/office/2006/metadata/properties" xmlns:ns2="d1eb6c10-b30e-4e82-8bdb-95f791b83be0" xmlns:ns3="fdc985f9-c1de-4431-ae14-26927b8c434e" targetNamespace="http://schemas.microsoft.com/office/2006/metadata/properties" ma:root="true" ma:fieldsID="547e92e35da2726ddda7b3bb34b002c6" ns2:_="" ns3:_="">
    <xsd:import namespace="d1eb6c10-b30e-4e82-8bdb-95f791b83be0"/>
    <xsd:import namespace="fdc985f9-c1de-4431-ae14-26927b8c434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2:MediaServiceOCR" minOccurs="0"/>
                <xsd:element ref="ns3:SharedWithUsers" minOccurs="0"/>
                <xsd:element ref="ns3:SharedWithDetails" minOccurs="0"/>
                <xsd:element ref="ns2:MediaLengthInSeconds" minOccurs="0"/>
                <xsd:element ref="ns2:Thumbnail"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eb6c10-b30e-4e82-8bdb-95f791b83b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Thumbnail" ma:index="21" nillable="true" ma:displayName="Thumbnail" ma:format="Dropdown" ma:internalName="Thumbnail">
      <xsd:simpleType>
        <xsd:restriction base="dms:Text">
          <xsd:maxLength value="255"/>
        </xsd:restriction>
      </xsd:simpleType>
    </xsd:element>
    <xsd:element name="lcf76f155ced4ddcb4097134ff3c332f" ma:index="23" nillable="true" ma:taxonomy="true" ma:internalName="lcf76f155ced4ddcb4097134ff3c332f" ma:taxonomyFieldName="MediaServiceImageTags" ma:displayName="画像タグ" ma:readOnly="false" ma:fieldId="{5cf76f15-5ced-4ddc-b409-7134ff3c332f}" ma:taxonomyMulti="true" ma:sspId="63c53a08-2524-4b2f-a5a2-c632f6aa4b6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dc985f9-c1de-4431-ae14-26927b8c434e"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element name="TaxCatchAll" ma:index="24" nillable="true" ma:displayName="Taxonomy Catch All Column" ma:hidden="true" ma:list="{4df3748c-aaa2-4b26-bb06-fab2ec7c8ae6}" ma:internalName="TaxCatchAll" ma:showField="CatchAllData" ma:web="fdc985f9-c1de-4431-ae14-26927b8c434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40E417C-FAFC-48B9-9741-A20B16939CF4}">
  <ds:schemaRefs>
    <ds:schemaRef ds:uri="http://schemas.microsoft.com/sharepoint/v3/contenttype/forms"/>
  </ds:schemaRefs>
</ds:datastoreItem>
</file>

<file path=customXml/itemProps2.xml><?xml version="1.0" encoding="utf-8"?>
<ds:datastoreItem xmlns:ds="http://schemas.openxmlformats.org/officeDocument/2006/customXml" ds:itemID="{2DB3C399-3935-45D1-BFA7-F4621BBC0BE6}">
  <ds:schemaRefs>
    <ds:schemaRef ds:uri="http://schemas.microsoft.com/office/2006/metadata/properties"/>
    <ds:schemaRef ds:uri="http://schemas.microsoft.com/office/infopath/2007/PartnerControls"/>
    <ds:schemaRef ds:uri="d1eb6c10-b30e-4e82-8bdb-95f791b83be0"/>
    <ds:schemaRef ds:uri="fdc985f9-c1de-4431-ae14-26927b8c434e"/>
  </ds:schemaRefs>
</ds:datastoreItem>
</file>

<file path=customXml/itemProps3.xml><?xml version="1.0" encoding="utf-8"?>
<ds:datastoreItem xmlns:ds="http://schemas.openxmlformats.org/officeDocument/2006/customXml" ds:itemID="{3624B4E1-4A15-471A-BF62-259DBF9F35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eb6c10-b30e-4e82-8bdb-95f791b83be0"/>
    <ds:schemaRef ds:uri="fdc985f9-c1de-4431-ae14-26927b8c43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Waveform</Template>
  <TotalTime>8</TotalTime>
  <Words>570</Words>
  <Application>Microsoft Office PowerPoint</Application>
  <PresentationFormat>ユーザー設定</PresentationFormat>
  <Paragraphs>50</Paragraphs>
  <Slides>2</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HGPｺﾞｼｯｸE</vt:lpstr>
      <vt:lpstr>HGS創英角ﾎﾟｯﾌﾟ体</vt:lpstr>
      <vt:lpstr>メイリオ</vt:lpstr>
      <vt:lpstr>Arial</vt:lpstr>
      <vt:lpstr>Calibri</vt:lpstr>
      <vt:lpstr>Times New Roman</vt:lpstr>
      <vt:lpstr>Verdana</vt:lpstr>
      <vt:lpstr>Wingdings</vt:lpstr>
      <vt:lpstr>Wingdings 2</vt:lpstr>
      <vt:lpstr>シック</vt:lpstr>
      <vt:lpstr>PowerPoint プレゼンテーション</vt:lpstr>
      <vt:lpstr>PowerPoint プレゼンテーション</vt:lpstr>
    </vt:vector>
  </TitlesOfParts>
  <Company>気象庁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気象庁</dc:creator>
  <cp:lastModifiedBy>作成者</cp:lastModifiedBy>
  <cp:revision>455</cp:revision>
  <cp:lastPrinted>2016-09-06T02:36:00Z</cp:lastPrinted>
  <dcterms:created xsi:type="dcterms:W3CDTF">2010-07-02T04:22:00Z</dcterms:created>
  <dcterms:modified xsi:type="dcterms:W3CDTF">2024-09-11T05:49:05Z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0x010100DAE874ABEA78964AA7D0811A66B4BECA</vt:lpwstr>
  </property>
  <property fmtid="{D5CDD505-2E9C-101B-9397-08002B2CF9AE}" pid="3" name="KSOProductBuildVer">
    <vt:lpwstr>1041-10.8.0.5773</vt:lpwstr>
  </property>
  <property fmtid="{D5CDD505-2E9C-101B-9397-08002B2CF9AE}" pid="4" name="MediaServiceImageTags">
    <vt:lpwstr/>
  </property>
</Properties>
</file>